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4"/>
  </p:sldMasterIdLst>
  <p:notesMasterIdLst>
    <p:notesMasterId r:id="rId7"/>
  </p:notesMasterIdLst>
  <p:handoutMasterIdLst>
    <p:handoutMasterId r:id="rId8"/>
  </p:handoutMasterIdLst>
  <p:sldIdLst>
    <p:sldId id="697" r:id="rId5"/>
    <p:sldId id="699" r:id="rId6"/>
  </p:sldIdLst>
  <p:sldSz cx="9144000" cy="5143500" type="screen16x9"/>
  <p:notesSz cx="64008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Options" id="{7B3EB2C6-D6E5-41DB-9973-D5F35EBA4FB6}">
          <p14:sldIdLst>
            <p14:sldId id="697"/>
            <p14:sldId id="6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56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ushnell" initials="DB" lastIdx="4" clrIdx="0"/>
  <p:cmAuthor id="2" name="susan stoen" initials="ss" lastIdx="4" clrIdx="1"/>
  <p:cmAuthor id="3" name="Wallace, Juliana" initials="WJ" lastIdx="1" clrIdx="2"/>
  <p:cmAuthor id="4" name="Nicole Von Ruden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4F56"/>
    <a:srgbClr val="E7A72B"/>
    <a:srgbClr val="F1A81C"/>
    <a:srgbClr val="CDCABD"/>
    <a:srgbClr val="BD493D"/>
    <a:srgbClr val="5F5F5F"/>
    <a:srgbClr val="003366"/>
    <a:srgbClr val="336699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 autoAdjust="0"/>
    <p:restoredTop sz="80370" autoAdjust="0"/>
  </p:normalViewPr>
  <p:slideViewPr>
    <p:cSldViewPr snapToGrid="0" snapToObjects="1">
      <p:cViewPr varScale="1">
        <p:scale>
          <a:sx n="92" d="100"/>
          <a:sy n="92" d="100"/>
        </p:scale>
        <p:origin x="1152" y="62"/>
      </p:cViewPr>
      <p:guideLst>
        <p:guide orient="horz" pos="3156"/>
        <p:guide pos="192"/>
        <p:guide orient="horz" pos="1620"/>
        <p:guide orient="horz" pos="876"/>
      </p:guideLst>
    </p:cSldViewPr>
  </p:slideViewPr>
  <p:outlineViewPr>
    <p:cViewPr>
      <p:scale>
        <a:sx n="33" d="100"/>
        <a:sy n="33" d="100"/>
      </p:scale>
      <p:origin x="0" y="-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744" y="17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2BF5-9564-CD4E-9AC4-5B2B80A6F9A8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0AA97-6D45-BD4D-894B-0E46DFC67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773680" cy="435849"/>
          </a:xfrm>
          <a:prstGeom prst="rect">
            <a:avLst/>
          </a:prstGeom>
        </p:spPr>
        <p:txBody>
          <a:bodyPr vert="horz" lIns="76359" tIns="38180" rIns="76359" bIns="3818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40" y="3"/>
            <a:ext cx="2773680" cy="435849"/>
          </a:xfrm>
          <a:prstGeom prst="rect">
            <a:avLst/>
          </a:prstGeom>
        </p:spPr>
        <p:txBody>
          <a:bodyPr vert="horz" lIns="76359" tIns="38180" rIns="76359" bIns="38180" rtlCol="0"/>
          <a:lstStyle>
            <a:lvl1pPr algn="r">
              <a:defRPr sz="1100"/>
            </a:lvl1pPr>
          </a:lstStyle>
          <a:p>
            <a:fld id="{E77D486A-C8CC-4009-825D-35914A8847E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59" tIns="38180" rIns="76359" bIns="381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1" y="4180523"/>
            <a:ext cx="5120639" cy="3420428"/>
          </a:xfrm>
          <a:prstGeom prst="rect">
            <a:avLst/>
          </a:prstGeom>
        </p:spPr>
        <p:txBody>
          <a:bodyPr vert="horz" lIns="76359" tIns="38180" rIns="76359" bIns="3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250955"/>
            <a:ext cx="2773680" cy="435847"/>
          </a:xfrm>
          <a:prstGeom prst="rect">
            <a:avLst/>
          </a:prstGeom>
        </p:spPr>
        <p:txBody>
          <a:bodyPr vert="horz" lIns="76359" tIns="38180" rIns="76359" bIns="3818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40" y="8250955"/>
            <a:ext cx="2773680" cy="435847"/>
          </a:xfrm>
          <a:prstGeom prst="rect">
            <a:avLst/>
          </a:prstGeom>
        </p:spPr>
        <p:txBody>
          <a:bodyPr vert="horz" lIns="76359" tIns="38180" rIns="76359" bIns="38180" rtlCol="0" anchor="b"/>
          <a:lstStyle>
            <a:lvl1pPr algn="r">
              <a:defRPr sz="1100"/>
            </a:lvl1pPr>
          </a:lstStyle>
          <a:p>
            <a:fld id="{58C4ADDB-1D7B-43DA-90D4-8DC47C4C38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9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landolakesinc.com/us/en/global-food-challeng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GFCAppl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Has been around since 2014, in its 7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to college sophomores from all majors, not agriculture specific, but learning about ag will be an emphasis in the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 to eight Emerging Leaders will be selected from eleven colleges across the US, including our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DDB-1D7B-43DA-90D4-8DC47C4C38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9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Students will submit a one minute video as a part of the online application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You’ll spend summer of 2021 at Land O’Lakes headquarters in Arden Hills, MN with touchpoints throughout the school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Internship includes a group consulting project, trips to local coops, Africa and the Minnesota State Legislature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https://careers.landolakesinc.com/us/en/global-food-challenge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1800" dirty="0">
                <a:effectLst/>
                <a:latin typeface="Segoe UI" panose="020B0502040204020203" pitchFamily="34" charset="0"/>
                <a:hlinkClick r:id="rId4"/>
              </a:rPr>
              <a:t>http://bit.ly/GFCApply 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dirty="0"/>
              <a:t>to learn more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DDB-1D7B-43DA-90D4-8DC47C4C38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4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F1BEDA-3EDC-FC4B-B865-4302583FF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114" y="2615647"/>
            <a:ext cx="3483669" cy="211238"/>
          </a:xfrm>
        </p:spPr>
        <p:txBody>
          <a:bodyPr anchor="t"/>
          <a:lstStyle>
            <a:lvl1pPr>
              <a:defRPr sz="1600" b="1" i="0">
                <a:latin typeface="DIN Next LT Pro" panose="020B0503020203050203" pitchFamily="34" charset="77"/>
              </a:defRPr>
            </a:lvl1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9E5C48-DCD0-1D44-BBBF-EBC1697F14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114" y="1532705"/>
            <a:ext cx="3972842" cy="935847"/>
          </a:xfrm>
        </p:spPr>
        <p:txBody>
          <a:bodyPr anchor="b"/>
          <a:lstStyle>
            <a:lvl1pPr>
              <a:defRPr sz="3200" b="1" i="0"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PRESENTATION SUBHEAD</a:t>
            </a:r>
          </a:p>
        </p:txBody>
      </p:sp>
      <p:sp>
        <p:nvSpPr>
          <p:cNvPr id="25" name="Rectangle 24"/>
          <p:cNvSpPr/>
          <p:nvPr userDrawn="1"/>
        </p:nvSpPr>
        <p:spPr>
          <a:xfrm rot="10800000" flipH="1">
            <a:off x="561264" y="555171"/>
            <a:ext cx="8019401" cy="4049648"/>
          </a:xfrm>
          <a:custGeom>
            <a:avLst/>
            <a:gdLst>
              <a:gd name="connsiteX0" fmla="*/ 0 w 8017329"/>
              <a:gd name="connsiteY0" fmla="*/ 0 h 4033157"/>
              <a:gd name="connsiteX1" fmla="*/ 8017329 w 8017329"/>
              <a:gd name="connsiteY1" fmla="*/ 0 h 4033157"/>
              <a:gd name="connsiteX2" fmla="*/ 8017329 w 8017329"/>
              <a:gd name="connsiteY2" fmla="*/ 4033157 h 4033157"/>
              <a:gd name="connsiteX3" fmla="*/ 0 w 8017329"/>
              <a:gd name="connsiteY3" fmla="*/ 4033157 h 4033157"/>
              <a:gd name="connsiteX4" fmla="*/ 0 w 8017329"/>
              <a:gd name="connsiteY4" fmla="*/ 0 h 4033157"/>
              <a:gd name="connsiteX0" fmla="*/ 0 w 8017329"/>
              <a:gd name="connsiteY0" fmla="*/ 1 h 4033158"/>
              <a:gd name="connsiteX1" fmla="*/ 3061607 w 8017329"/>
              <a:gd name="connsiteY1" fmla="*/ 0 h 4033158"/>
              <a:gd name="connsiteX2" fmla="*/ 8017329 w 8017329"/>
              <a:gd name="connsiteY2" fmla="*/ 1 h 4033158"/>
              <a:gd name="connsiteX3" fmla="*/ 8017329 w 8017329"/>
              <a:gd name="connsiteY3" fmla="*/ 4033158 h 4033158"/>
              <a:gd name="connsiteX4" fmla="*/ 0 w 8017329"/>
              <a:gd name="connsiteY4" fmla="*/ 4033158 h 4033158"/>
              <a:gd name="connsiteX5" fmla="*/ 0 w 8017329"/>
              <a:gd name="connsiteY5" fmla="*/ 1 h 4033158"/>
              <a:gd name="connsiteX0" fmla="*/ 0 w 8017329"/>
              <a:gd name="connsiteY0" fmla="*/ 1 h 4033158"/>
              <a:gd name="connsiteX1" fmla="*/ 1918607 w 8017329"/>
              <a:gd name="connsiteY1" fmla="*/ 0 h 4033158"/>
              <a:gd name="connsiteX2" fmla="*/ 3061607 w 8017329"/>
              <a:gd name="connsiteY2" fmla="*/ 0 h 4033158"/>
              <a:gd name="connsiteX3" fmla="*/ 8017329 w 8017329"/>
              <a:gd name="connsiteY3" fmla="*/ 1 h 4033158"/>
              <a:gd name="connsiteX4" fmla="*/ 8017329 w 8017329"/>
              <a:gd name="connsiteY4" fmla="*/ 4033158 h 4033158"/>
              <a:gd name="connsiteX5" fmla="*/ 0 w 8017329"/>
              <a:gd name="connsiteY5" fmla="*/ 4033158 h 4033158"/>
              <a:gd name="connsiteX6" fmla="*/ 0 w 8017329"/>
              <a:gd name="connsiteY6" fmla="*/ 1 h 4033158"/>
              <a:gd name="connsiteX0" fmla="*/ 3061607 w 8017329"/>
              <a:gd name="connsiteY0" fmla="*/ 0 h 4033158"/>
              <a:gd name="connsiteX1" fmla="*/ 8017329 w 8017329"/>
              <a:gd name="connsiteY1" fmla="*/ 1 h 4033158"/>
              <a:gd name="connsiteX2" fmla="*/ 8017329 w 8017329"/>
              <a:gd name="connsiteY2" fmla="*/ 4033158 h 4033158"/>
              <a:gd name="connsiteX3" fmla="*/ 0 w 8017329"/>
              <a:gd name="connsiteY3" fmla="*/ 4033158 h 4033158"/>
              <a:gd name="connsiteX4" fmla="*/ 0 w 8017329"/>
              <a:gd name="connsiteY4" fmla="*/ 1 h 4033158"/>
              <a:gd name="connsiteX5" fmla="*/ 2010047 w 8017329"/>
              <a:gd name="connsiteY5" fmla="*/ 91440 h 4033158"/>
              <a:gd name="connsiteX0" fmla="*/ 3141617 w 8097339"/>
              <a:gd name="connsiteY0" fmla="*/ 324939 h 4358097"/>
              <a:gd name="connsiteX1" fmla="*/ 8097339 w 8097339"/>
              <a:gd name="connsiteY1" fmla="*/ 324940 h 4358097"/>
              <a:gd name="connsiteX2" fmla="*/ 8097339 w 8097339"/>
              <a:gd name="connsiteY2" fmla="*/ 4358097 h 4358097"/>
              <a:gd name="connsiteX3" fmla="*/ 80010 w 8097339"/>
              <a:gd name="connsiteY3" fmla="*/ 4358097 h 4358097"/>
              <a:gd name="connsiteX4" fmla="*/ 80010 w 8097339"/>
              <a:gd name="connsiteY4" fmla="*/ 324940 h 4358097"/>
              <a:gd name="connsiteX5" fmla="*/ 0 w 8097339"/>
              <a:gd name="connsiteY5" fmla="*/ 0 h 4358097"/>
              <a:gd name="connsiteX0" fmla="*/ 3141617 w 8097339"/>
              <a:gd name="connsiteY0" fmla="*/ 324939 h 4358097"/>
              <a:gd name="connsiteX1" fmla="*/ 8097339 w 8097339"/>
              <a:gd name="connsiteY1" fmla="*/ 324940 h 4358097"/>
              <a:gd name="connsiteX2" fmla="*/ 8097339 w 8097339"/>
              <a:gd name="connsiteY2" fmla="*/ 4358097 h 4358097"/>
              <a:gd name="connsiteX3" fmla="*/ 80010 w 8097339"/>
              <a:gd name="connsiteY3" fmla="*/ 4358097 h 4358097"/>
              <a:gd name="connsiteX4" fmla="*/ 80010 w 8097339"/>
              <a:gd name="connsiteY4" fmla="*/ 324940 h 4358097"/>
              <a:gd name="connsiteX5" fmla="*/ 0 w 8097339"/>
              <a:gd name="connsiteY5" fmla="*/ 0 h 4358097"/>
              <a:gd name="connsiteX0" fmla="*/ 3141617 w 8097339"/>
              <a:gd name="connsiteY0" fmla="*/ 324939 h 4358097"/>
              <a:gd name="connsiteX1" fmla="*/ 8097339 w 8097339"/>
              <a:gd name="connsiteY1" fmla="*/ 324940 h 4358097"/>
              <a:gd name="connsiteX2" fmla="*/ 8097339 w 8097339"/>
              <a:gd name="connsiteY2" fmla="*/ 4358097 h 4358097"/>
              <a:gd name="connsiteX3" fmla="*/ 80010 w 8097339"/>
              <a:gd name="connsiteY3" fmla="*/ 4358097 h 4358097"/>
              <a:gd name="connsiteX4" fmla="*/ 80010 w 8097339"/>
              <a:gd name="connsiteY4" fmla="*/ 324940 h 4358097"/>
              <a:gd name="connsiteX5" fmla="*/ 0 w 8097339"/>
              <a:gd name="connsiteY5" fmla="*/ 0 h 4358097"/>
              <a:gd name="connsiteX0" fmla="*/ 3061607 w 8017329"/>
              <a:gd name="connsiteY0" fmla="*/ 0 h 4033158"/>
              <a:gd name="connsiteX1" fmla="*/ 8017329 w 8017329"/>
              <a:gd name="connsiteY1" fmla="*/ 1 h 4033158"/>
              <a:gd name="connsiteX2" fmla="*/ 8017329 w 8017329"/>
              <a:gd name="connsiteY2" fmla="*/ 4033158 h 4033158"/>
              <a:gd name="connsiteX3" fmla="*/ 0 w 8017329"/>
              <a:gd name="connsiteY3" fmla="*/ 4033158 h 4033158"/>
              <a:gd name="connsiteX4" fmla="*/ 0 w 8017329"/>
              <a:gd name="connsiteY4" fmla="*/ 1 h 4033158"/>
              <a:gd name="connsiteX0" fmla="*/ 2571749 w 8017329"/>
              <a:gd name="connsiteY0" fmla="*/ 0 h 4033158"/>
              <a:gd name="connsiteX1" fmla="*/ 8017329 w 8017329"/>
              <a:gd name="connsiteY1" fmla="*/ 1 h 4033158"/>
              <a:gd name="connsiteX2" fmla="*/ 8017329 w 8017329"/>
              <a:gd name="connsiteY2" fmla="*/ 4033158 h 4033158"/>
              <a:gd name="connsiteX3" fmla="*/ 0 w 8017329"/>
              <a:gd name="connsiteY3" fmla="*/ 4033158 h 4033158"/>
              <a:gd name="connsiteX4" fmla="*/ 0 w 8017329"/>
              <a:gd name="connsiteY4" fmla="*/ 1 h 4033158"/>
              <a:gd name="connsiteX0" fmla="*/ 2239240 w 8017329"/>
              <a:gd name="connsiteY0" fmla="*/ 0 h 4033158"/>
              <a:gd name="connsiteX1" fmla="*/ 8017329 w 8017329"/>
              <a:gd name="connsiteY1" fmla="*/ 1 h 4033158"/>
              <a:gd name="connsiteX2" fmla="*/ 8017329 w 8017329"/>
              <a:gd name="connsiteY2" fmla="*/ 4033158 h 4033158"/>
              <a:gd name="connsiteX3" fmla="*/ 0 w 8017329"/>
              <a:gd name="connsiteY3" fmla="*/ 4033158 h 4033158"/>
              <a:gd name="connsiteX4" fmla="*/ 0 w 8017329"/>
              <a:gd name="connsiteY4" fmla="*/ 1 h 4033158"/>
              <a:gd name="connsiteX0" fmla="*/ 2239240 w 8017329"/>
              <a:gd name="connsiteY0" fmla="*/ 0 h 4033158"/>
              <a:gd name="connsiteX1" fmla="*/ 8017329 w 8017329"/>
              <a:gd name="connsiteY1" fmla="*/ 1 h 4033158"/>
              <a:gd name="connsiteX2" fmla="*/ 8017329 w 8017329"/>
              <a:gd name="connsiteY2" fmla="*/ 4033158 h 4033158"/>
              <a:gd name="connsiteX3" fmla="*/ 0 w 8017329"/>
              <a:gd name="connsiteY3" fmla="*/ 4033158 h 4033158"/>
              <a:gd name="connsiteX4" fmla="*/ 0 w 8017329"/>
              <a:gd name="connsiteY4" fmla="*/ 308759 h 4033158"/>
              <a:gd name="connsiteX0" fmla="*/ 0 w 8019401"/>
              <a:gd name="connsiteY0" fmla="*/ 0 h 4033158"/>
              <a:gd name="connsiteX1" fmla="*/ 8019401 w 8019401"/>
              <a:gd name="connsiteY1" fmla="*/ 1 h 4033158"/>
              <a:gd name="connsiteX2" fmla="*/ 8019401 w 8019401"/>
              <a:gd name="connsiteY2" fmla="*/ 4033158 h 4033158"/>
              <a:gd name="connsiteX3" fmla="*/ 2072 w 8019401"/>
              <a:gd name="connsiteY3" fmla="*/ 4033158 h 4033158"/>
              <a:gd name="connsiteX4" fmla="*/ 2072 w 8019401"/>
              <a:gd name="connsiteY4" fmla="*/ 308759 h 4033158"/>
              <a:gd name="connsiteX0" fmla="*/ 0 w 8019401"/>
              <a:gd name="connsiteY0" fmla="*/ 0 h 4033158"/>
              <a:gd name="connsiteX1" fmla="*/ 8019401 w 8019401"/>
              <a:gd name="connsiteY1" fmla="*/ 1 h 4033158"/>
              <a:gd name="connsiteX2" fmla="*/ 8019401 w 8019401"/>
              <a:gd name="connsiteY2" fmla="*/ 4033158 h 4033158"/>
              <a:gd name="connsiteX3" fmla="*/ 2072 w 8019401"/>
              <a:gd name="connsiteY3" fmla="*/ 4033158 h 4033158"/>
              <a:gd name="connsiteX4" fmla="*/ 2072 w 8019401"/>
              <a:gd name="connsiteY4" fmla="*/ 33752 h 4033158"/>
              <a:gd name="connsiteX0" fmla="*/ 0 w 8019401"/>
              <a:gd name="connsiteY0" fmla="*/ 16490 h 4049648"/>
              <a:gd name="connsiteX1" fmla="*/ 8019401 w 8019401"/>
              <a:gd name="connsiteY1" fmla="*/ 16491 h 4049648"/>
              <a:gd name="connsiteX2" fmla="*/ 8019401 w 8019401"/>
              <a:gd name="connsiteY2" fmla="*/ 4049648 h 4049648"/>
              <a:gd name="connsiteX3" fmla="*/ 2072 w 8019401"/>
              <a:gd name="connsiteY3" fmla="*/ 4049648 h 4049648"/>
              <a:gd name="connsiteX4" fmla="*/ 2072 w 8019401"/>
              <a:gd name="connsiteY4" fmla="*/ 0 h 404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401" h="4049648">
                <a:moveTo>
                  <a:pt x="0" y="16490"/>
                </a:moveTo>
                <a:lnTo>
                  <a:pt x="8019401" y="16491"/>
                </a:lnTo>
                <a:lnTo>
                  <a:pt x="8019401" y="4049648"/>
                </a:lnTo>
                <a:lnTo>
                  <a:pt x="2072" y="4049648"/>
                </a:lnTo>
                <a:lnTo>
                  <a:pt x="2072" y="0"/>
                </a:lnTo>
              </a:path>
            </a:pathLst>
          </a:custGeom>
          <a:noFill/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ED2B20-9A26-F446-9A90-ADB2F07F7859}"/>
              </a:ext>
            </a:extLst>
          </p:cNvPr>
          <p:cNvSpPr/>
          <p:nvPr userDrawn="1"/>
        </p:nvSpPr>
        <p:spPr>
          <a:xfrm>
            <a:off x="0" y="3670334"/>
            <a:ext cx="9144000" cy="50042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F67AA0-05FB-494A-8599-08CF763B67C6}"/>
              </a:ext>
            </a:extLst>
          </p:cNvPr>
          <p:cNvSpPr/>
          <p:nvPr userDrawn="1"/>
        </p:nvSpPr>
        <p:spPr>
          <a:xfrm>
            <a:off x="0" y="4484861"/>
            <a:ext cx="9144000" cy="65864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0F3212C-1C42-4B41-A06D-5FD1F557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35" y="4750385"/>
            <a:ext cx="2077917" cy="2203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62E505-3636-A644-9222-5C28312DBE44}"/>
              </a:ext>
            </a:extLst>
          </p:cNvPr>
          <p:cNvSpPr/>
          <p:nvPr userDrawn="1"/>
        </p:nvSpPr>
        <p:spPr>
          <a:xfrm>
            <a:off x="0" y="0"/>
            <a:ext cx="9144000" cy="13512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D6FEE1-A5D5-224F-A15A-C8B9194EC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2" y="803525"/>
            <a:ext cx="3850013" cy="3178499"/>
          </a:xfrm>
          <a:prstGeom prst="rect">
            <a:avLst/>
          </a:prstGeom>
        </p:spPr>
      </p:pic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308F0447-50FC-DC48-A840-DAACDCDB32E1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1255779" y="1320453"/>
            <a:ext cx="1995544" cy="2147206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2000">
                <a:latin typeface="DIN Alternate" panose="020B0500000000000000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9B063D-DDDE-934F-826A-D145BBD56E1E}"/>
              </a:ext>
            </a:extLst>
          </p:cNvPr>
          <p:cNvSpPr/>
          <p:nvPr userDrawn="1"/>
        </p:nvSpPr>
        <p:spPr>
          <a:xfrm>
            <a:off x="0" y="4170757"/>
            <a:ext cx="9144000" cy="3281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72621C4-F762-074E-AF5C-0B85B7E28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114" y="3229029"/>
            <a:ext cx="2617147" cy="211238"/>
          </a:xfrm>
        </p:spPr>
        <p:txBody>
          <a:bodyPr anchor="b"/>
          <a:lstStyle>
            <a:lvl1pPr>
              <a:defRPr sz="1400" b="1" i="0">
                <a:latin typeface="DIN Next LT Pro" panose="020B0503020203050203" pitchFamily="34" charset="77"/>
              </a:defRPr>
            </a:lvl1pPr>
          </a:lstStyle>
          <a:p>
            <a:pPr lvl="0"/>
            <a:r>
              <a:rPr lang="en-US" dirty="0"/>
              <a:t>00.00.00</a:t>
            </a:r>
          </a:p>
        </p:txBody>
      </p:sp>
    </p:spTree>
    <p:extLst>
      <p:ext uri="{BB962C8B-B14F-4D97-AF65-F5344CB8AC3E}">
        <p14:creationId xmlns:p14="http://schemas.microsoft.com/office/powerpoint/2010/main" val="86590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22E52-13F7-D445-A119-B54BB06B13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22114"/>
            <a:ext cx="8181975" cy="3857906"/>
          </a:xfrm>
        </p:spPr>
        <p:txBody>
          <a:bodyPr/>
          <a:lstStyle>
            <a:lvl1pPr algn="l">
              <a:lnSpc>
                <a:spcPct val="150000"/>
              </a:lnSpc>
              <a:defRPr sz="2400" b="1" i="0">
                <a:solidFill>
                  <a:srgbClr val="FFFFFF"/>
                </a:solidFill>
                <a:latin typeface="Kulturista SemiBold" panose="02000000000000000000" pitchFamily="2" charset="77"/>
              </a:defRPr>
            </a:lvl1pPr>
            <a:lvl2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2pPr>
            <a:lvl3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3pPr>
            <a:lvl4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4pPr>
            <a:lvl5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Land O’Lakes is the co-op of tomorrow. Of tradition and innovation. Practicality and possibilities.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From farm to fork, we apply technology, honesty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and optimism to feed the world and protect the planet. We’re marching forward, arm in arm to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feed human progress. Are you ready to join in?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4699135-4E1E-7646-BB62-F228FD457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6941D9DE-E4D5-7E4C-91CB-196EF5BDB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7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0DD25-0C19-C942-AE13-5DE6C832A5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22114"/>
            <a:ext cx="8181975" cy="3857906"/>
          </a:xfrm>
        </p:spPr>
        <p:txBody>
          <a:bodyPr/>
          <a:lstStyle>
            <a:lvl1pPr algn="l">
              <a:lnSpc>
                <a:spcPct val="150000"/>
              </a:lnSpc>
              <a:defRPr sz="2400" b="1" i="0">
                <a:solidFill>
                  <a:srgbClr val="FFFFFF"/>
                </a:solidFill>
                <a:latin typeface="Kulturista SemiBold" panose="02000000000000000000" pitchFamily="2" charset="77"/>
              </a:defRPr>
            </a:lvl1pPr>
            <a:lvl2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2pPr>
            <a:lvl3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3pPr>
            <a:lvl4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4pPr>
            <a:lvl5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Land O’Lakes is the co-op of tomorrow. Of tradition and innovation. Practicality and possibilities.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From farm to fork, we apply technology, honesty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and optimism to feed the world and protect the planet. We’re marching forward, arm in arm to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feed human progress. Are you ready to join in?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85040E9-86F3-744A-A1B7-E926EDEAF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936674B-1FAB-514F-978B-02320B0AD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52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3CA912-B687-A74E-B8F2-08CB55927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22114"/>
            <a:ext cx="8181975" cy="3857906"/>
          </a:xfrm>
        </p:spPr>
        <p:txBody>
          <a:bodyPr/>
          <a:lstStyle>
            <a:lvl1pPr algn="l">
              <a:lnSpc>
                <a:spcPct val="150000"/>
              </a:lnSpc>
              <a:defRPr sz="2400" b="1" i="0">
                <a:solidFill>
                  <a:srgbClr val="FFFFFF"/>
                </a:solidFill>
                <a:latin typeface="Kulturista SemiBold" panose="02000000000000000000" pitchFamily="2" charset="77"/>
              </a:defRPr>
            </a:lvl1pPr>
            <a:lvl2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2pPr>
            <a:lvl3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3pPr>
            <a:lvl4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4pPr>
            <a:lvl5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Land O’Lakes is the co-op of tomorrow. Of tradition and innovation. Practicality and possibilities.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From farm to fork, we apply technology, honesty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and optimism to feed the world and protect the planet. We’re marching forward, arm in arm to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feed human progress. Are you ready to join in?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ABA8638-7EDD-7844-93D4-17A6DCEBE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F5ED8D95-A75A-344F-8405-0AF9C2B81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90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0D0795-D78D-6646-917A-1CC3B4B71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22114"/>
            <a:ext cx="8181975" cy="3857906"/>
          </a:xfrm>
        </p:spPr>
        <p:txBody>
          <a:bodyPr/>
          <a:lstStyle>
            <a:lvl1pPr algn="l">
              <a:lnSpc>
                <a:spcPct val="150000"/>
              </a:lnSpc>
              <a:defRPr sz="2400" b="1" i="0">
                <a:solidFill>
                  <a:srgbClr val="FFFFFF"/>
                </a:solidFill>
                <a:latin typeface="Kulturista SemiBold" panose="02000000000000000000" pitchFamily="2" charset="77"/>
              </a:defRPr>
            </a:lvl1pPr>
            <a:lvl2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2pPr>
            <a:lvl3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3pPr>
            <a:lvl4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4pPr>
            <a:lvl5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Land O’Lakes is the co-op of tomorrow. Of tradition and innovation. Practicality and possibilities.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From farm to fork, we apply technology, honesty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and optimism to feed the world and protect the planet. We’re marching forward, arm in arm to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feed human progress. Are you ready to join in?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733FAE3-6817-3A42-AAAB-459356E0A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3BC147F-308D-754A-8C16-CCD9167B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96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DA98E8-6289-D046-8C94-693A76374A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22114"/>
            <a:ext cx="8181975" cy="3857906"/>
          </a:xfrm>
        </p:spPr>
        <p:txBody>
          <a:bodyPr/>
          <a:lstStyle>
            <a:lvl1pPr algn="l">
              <a:lnSpc>
                <a:spcPct val="150000"/>
              </a:lnSpc>
              <a:defRPr sz="2400" b="1" i="0">
                <a:solidFill>
                  <a:schemeClr val="tx1"/>
                </a:solidFill>
                <a:latin typeface="Kulturista SemiBold" panose="02000000000000000000" pitchFamily="2" charset="77"/>
              </a:defRPr>
            </a:lvl1pPr>
            <a:lvl2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2pPr>
            <a:lvl3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3pPr>
            <a:lvl4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4pPr>
            <a:lvl5pPr>
              <a:lnSpc>
                <a:spcPct val="150000"/>
              </a:lnSpc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Land O’Lakes is the co-op of tomorrow. Of tradition and innovation. Practicality and possibilities.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From farm to fork, we apply technology, honesty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and optimism to feed the world and protect the planet. We’re marching forward, arm in arm to </a:t>
            </a:r>
            <a:b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</a:br>
            <a:r>
              <a:rPr lang="en-US" sz="2400" b="1" i="0" dirty="0">
                <a:solidFill>
                  <a:schemeClr val="bg1">
                    <a:lumMod val="20000"/>
                    <a:lumOff val="80000"/>
                  </a:schemeClr>
                </a:solidFill>
                <a:latin typeface="Kulturista SemiBold" panose="02000000000000000000" pitchFamily="2" charset="77"/>
              </a:rPr>
              <a:t>feed human progress. Are you ready to join in?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04C1814-5321-1B4E-86EB-4C7F364CC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CE991C35-0440-4247-89EC-711E865C2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79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Bold Tex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C630-964A-0448-94A6-A17E8BCE4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6870" y="680084"/>
            <a:ext cx="7290261" cy="3783330"/>
          </a:xfr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ervo Neue Bold Neue" pitchFamily="2" charset="77"/>
              </a:defRPr>
            </a:lvl1pPr>
            <a:lvl2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2pPr>
            <a:lvl3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3pPr>
            <a:lvl4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4pPr>
            <a:lvl5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5pPr>
          </a:lstStyle>
          <a:p>
            <a:pPr lvl="0"/>
            <a:r>
              <a:rPr lang="en-US" dirty="0"/>
              <a:t>USE THIS SPACE</a:t>
            </a:r>
            <a:br>
              <a:rPr lang="en-US" dirty="0"/>
            </a:br>
            <a:r>
              <a:rPr lang="en-US" dirty="0"/>
              <a:t>FOR AN IMPACTFUL,</a:t>
            </a:r>
            <a:br>
              <a:rPr lang="en-US" dirty="0"/>
            </a:br>
            <a:r>
              <a:rPr lang="en-US" dirty="0"/>
              <a:t>BOLD STATEMENT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565A63C-EA4E-AE47-ABF8-BC65996F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56077CE6-D77A-7841-8CF8-5D6E0FA75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0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Bold Tex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D8E5B2-5501-AE40-BAA1-872CC9AC6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6870" y="680084"/>
            <a:ext cx="7290261" cy="3783330"/>
          </a:xfr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ervo Neue Bold Neue" pitchFamily="2" charset="77"/>
              </a:defRPr>
            </a:lvl1pPr>
            <a:lvl2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2pPr>
            <a:lvl3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3pPr>
            <a:lvl4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4pPr>
            <a:lvl5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5pPr>
          </a:lstStyle>
          <a:p>
            <a:pPr lvl="0"/>
            <a:r>
              <a:rPr lang="en-US" dirty="0"/>
              <a:t>USE THIS SPACE</a:t>
            </a:r>
            <a:br>
              <a:rPr lang="en-US" dirty="0"/>
            </a:br>
            <a:r>
              <a:rPr lang="en-US" dirty="0"/>
              <a:t>FOR AN IMPACTFUL,</a:t>
            </a:r>
            <a:br>
              <a:rPr lang="en-US" dirty="0"/>
            </a:br>
            <a:r>
              <a:rPr lang="en-US" dirty="0"/>
              <a:t>BOLD STATEMENT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CC398BB-0935-9C41-9806-AF88F0491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17341DC-BCDA-734E-95F0-33D9D11AE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18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Bold Text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AD5200-507E-1F46-9DBC-90594DDA0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6870" y="680084"/>
            <a:ext cx="7290261" cy="3783330"/>
          </a:xfr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ervo Neue Bold Neue" pitchFamily="2" charset="77"/>
              </a:defRPr>
            </a:lvl1pPr>
            <a:lvl2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2pPr>
            <a:lvl3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3pPr>
            <a:lvl4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4pPr>
            <a:lvl5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5pPr>
          </a:lstStyle>
          <a:p>
            <a:pPr lvl="0"/>
            <a:r>
              <a:rPr lang="en-US" dirty="0"/>
              <a:t>USE THIS SPACE</a:t>
            </a:r>
            <a:br>
              <a:rPr lang="en-US" dirty="0"/>
            </a:br>
            <a:r>
              <a:rPr lang="en-US" dirty="0"/>
              <a:t>FOR AN IMPACTFUL,</a:t>
            </a:r>
            <a:br>
              <a:rPr lang="en-US" dirty="0"/>
            </a:br>
            <a:r>
              <a:rPr lang="en-US" dirty="0"/>
              <a:t>BOLD STATEMENT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1236ECB-1CC6-E14B-BB98-BCFAD4191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3DF96798-3FDB-4949-930B-45DE30F7B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42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Bold Text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C9107C-4DC6-0143-BC66-27EDE68F9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6870" y="680084"/>
            <a:ext cx="7290261" cy="3783330"/>
          </a:xfrm>
        </p:spPr>
        <p:txBody>
          <a:bodyPr anchor="ctr"/>
          <a:lstStyle>
            <a:lvl1pPr algn="ctr">
              <a:defRPr sz="5400" b="1" i="0">
                <a:solidFill>
                  <a:srgbClr val="FFFFFF"/>
                </a:solidFill>
                <a:latin typeface="Cervo Neue Bold Neue" pitchFamily="2" charset="77"/>
              </a:defRPr>
            </a:lvl1pPr>
            <a:lvl2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2pPr>
            <a:lvl3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3pPr>
            <a:lvl4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4pPr>
            <a:lvl5pPr>
              <a:defRPr b="1" i="0">
                <a:solidFill>
                  <a:srgbClr val="FFFFFF"/>
                </a:solidFill>
                <a:latin typeface="Cervo Neue Bold Neue" pitchFamily="2" charset="77"/>
              </a:defRPr>
            </a:lvl5pPr>
          </a:lstStyle>
          <a:p>
            <a:pPr lvl="0"/>
            <a:r>
              <a:rPr lang="en-US" dirty="0"/>
              <a:t>USE THIS SPACE</a:t>
            </a:r>
            <a:br>
              <a:rPr lang="en-US" dirty="0"/>
            </a:br>
            <a:r>
              <a:rPr lang="en-US" dirty="0"/>
              <a:t>FOR AN IMPACTFUL,</a:t>
            </a:r>
            <a:br>
              <a:rPr lang="en-US" dirty="0"/>
            </a:br>
            <a:r>
              <a:rPr lang="en-US" dirty="0"/>
              <a:t>BOLD STATEMENT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FCF7AC3-FFBE-554D-B06D-16B275A09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36DA82E5-0274-FE48-88F9-A5B6A3914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56AC4-52EA-E947-A6B8-2067DAD8B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CAF1-8063-2249-95EF-1A506C81C9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8645B-210B-B849-90B0-3F36A7A579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F14BE9-0180-0744-BE30-8D37497AD9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9ECBD1-37A3-0040-A8D8-9A8C933C9060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E47E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E552D0-2B74-6D40-A8C5-AAB489155C7E}"/>
              </a:ext>
            </a:extLst>
          </p:cNvPr>
          <p:cNvSpPr/>
          <p:nvPr userDrawn="1"/>
        </p:nvSpPr>
        <p:spPr>
          <a:xfrm>
            <a:off x="0" y="0"/>
            <a:ext cx="224659" cy="5143500"/>
          </a:xfrm>
          <a:prstGeom prst="rect">
            <a:avLst/>
          </a:prstGeom>
          <a:solidFill>
            <a:srgbClr val="E6A6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3B4299-2CB7-3B46-90E4-7C7E13203893}"/>
              </a:ext>
            </a:extLst>
          </p:cNvPr>
          <p:cNvSpPr/>
          <p:nvPr userDrawn="1"/>
        </p:nvSpPr>
        <p:spPr>
          <a:xfrm>
            <a:off x="1138265" y="0"/>
            <a:ext cx="432096" cy="5143500"/>
          </a:xfrm>
          <a:prstGeom prst="rect">
            <a:avLst/>
          </a:prstGeom>
          <a:solidFill>
            <a:srgbClr val="94C2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74AB86-6844-C848-9233-54FC86375704}"/>
              </a:ext>
            </a:extLst>
          </p:cNvPr>
          <p:cNvSpPr/>
          <p:nvPr userDrawn="1"/>
        </p:nvSpPr>
        <p:spPr>
          <a:xfrm>
            <a:off x="224659" y="0"/>
            <a:ext cx="915855" cy="5143500"/>
          </a:xfrm>
          <a:prstGeom prst="rect">
            <a:avLst/>
          </a:prstGeom>
          <a:solidFill>
            <a:srgbClr val="49B0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7D8F5F-6429-AF47-A885-F38CB2D42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" y="1596258"/>
            <a:ext cx="2367998" cy="1954975"/>
          </a:xfrm>
          <a:prstGeom prst="rect">
            <a:avLst/>
          </a:prstGeom>
        </p:spPr>
      </p:pic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3FBB305F-0358-6843-B554-BB412F4E171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54491" y="1914098"/>
            <a:ext cx="1224001" cy="132298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DIN Alternate" panose="020B0500000000000000" pitchFamily="34" charset="77"/>
                <a:ea typeface="Arial Regular" charset="0"/>
                <a:cs typeface="Arial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8373A"/>
              </a:solidFill>
              <a:effectLst/>
              <a:uLnTx/>
              <a:uFillTx/>
              <a:latin typeface="DIN Alternate" panose="020B0500000000000000" pitchFamily="34" charset="77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5541E49-04CC-6448-976F-3747F8D8B0E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92423" y="2271358"/>
            <a:ext cx="4907066" cy="1214022"/>
          </a:xfrm>
        </p:spPr>
        <p:txBody>
          <a:bodyPr anchor="t"/>
          <a:lstStyle>
            <a:lvl1pPr>
              <a:defRPr sz="4000" b="1" i="0"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03EEBEB-4C26-B14F-B8A1-6D215A30F45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92423" y="1481782"/>
            <a:ext cx="4907066" cy="720725"/>
          </a:xfrm>
        </p:spPr>
        <p:txBody>
          <a:bodyPr anchor="b"/>
          <a:lstStyle>
            <a:lvl1pPr>
              <a:defRPr sz="2000" b="1" i="0">
                <a:latin typeface="Kulturista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05891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6043C7-4852-7141-81DF-6F09514DFC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D4CDB3-2C2E-AE49-A2D2-8E7E3B1708A5}"/>
              </a:ext>
            </a:extLst>
          </p:cNvPr>
          <p:cNvSpPr/>
          <p:nvPr userDrawn="1"/>
        </p:nvSpPr>
        <p:spPr>
          <a:xfrm>
            <a:off x="0" y="1"/>
            <a:ext cx="2217218" cy="2510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14CE40-DB45-BB4F-9786-E87C8F50346A}"/>
              </a:ext>
            </a:extLst>
          </p:cNvPr>
          <p:cNvSpPr/>
          <p:nvPr userDrawn="1"/>
        </p:nvSpPr>
        <p:spPr>
          <a:xfrm>
            <a:off x="2354782" y="2639990"/>
            <a:ext cx="2148435" cy="25035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33C47-B601-F241-86BF-5D9703CBE3B3}"/>
              </a:ext>
            </a:extLst>
          </p:cNvPr>
          <p:cNvSpPr/>
          <p:nvPr userDrawn="1"/>
        </p:nvSpPr>
        <p:spPr>
          <a:xfrm>
            <a:off x="4640781" y="0"/>
            <a:ext cx="2148436" cy="251033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B2B185-CE6C-3B49-ACF1-4B02E487F924}"/>
              </a:ext>
            </a:extLst>
          </p:cNvPr>
          <p:cNvSpPr/>
          <p:nvPr userDrawn="1"/>
        </p:nvSpPr>
        <p:spPr>
          <a:xfrm>
            <a:off x="6926778" y="2639990"/>
            <a:ext cx="2217222" cy="25035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661803-C661-0A44-B4C1-F19E66CF28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6263" y="0"/>
            <a:ext cx="2217737" cy="250350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C490E0-C7FC-D14F-9423-17B8D553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39989"/>
            <a:ext cx="2217738" cy="250351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9CA55B-59EA-DA43-AC32-9FABDBC1D5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4263" y="-1"/>
            <a:ext cx="2149475" cy="2503510"/>
          </a:xfrm>
        </p:spPr>
        <p:txBody>
          <a:bodyPr lIns="457200" rIns="4572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dirty="0"/>
              <a:t>See usage guide for instructions on how to find and place images from Percolate.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662A55-7BB0-3B41-99FC-0646A55D2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0263" y="2639989"/>
            <a:ext cx="2149475" cy="250351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730B73-1FB2-A94E-8786-B0C8DEB97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702" y="197201"/>
            <a:ext cx="1721815" cy="2115933"/>
          </a:xfrm>
        </p:spPr>
        <p:txBody>
          <a:bodyPr anchor="ctr"/>
          <a:lstStyle>
            <a:lvl1pPr algn="ctr">
              <a:defRPr sz="1800" b="1" i="0">
                <a:solidFill>
                  <a:srgbClr val="FFFFFF"/>
                </a:solidFill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USE THIS SPACE FOR CONTENT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8DA7321-6E79-7A44-A022-465FDDC9F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4482" y="2833779"/>
            <a:ext cx="1721815" cy="2115933"/>
          </a:xfrm>
        </p:spPr>
        <p:txBody>
          <a:bodyPr anchor="ctr"/>
          <a:lstStyle>
            <a:lvl1pPr algn="ctr">
              <a:defRPr sz="1800" b="1" i="0">
                <a:solidFill>
                  <a:srgbClr val="FFFFFF"/>
                </a:solidFill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USE THIS SPACE FOR CONTENT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AF37397-18FD-E342-8E23-BA139BDAA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5">
            <a:extLst>
              <a:ext uri="{FF2B5EF4-FFF2-40B4-BE49-F238E27FC236}">
                <a16:creationId xmlns:a16="http://schemas.microsoft.com/office/drawing/2014/main" id="{A45CA593-B28A-3D40-8916-CC2FBE671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0144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 dirty="0"/>
              <a:t>© 2018 Land O’Lakes, Inc.</a:t>
            </a:r>
          </a:p>
        </p:txBody>
      </p:sp>
    </p:spTree>
    <p:extLst>
      <p:ext uri="{BB962C8B-B14F-4D97-AF65-F5344CB8AC3E}">
        <p14:creationId xmlns:p14="http://schemas.microsoft.com/office/powerpoint/2010/main" val="403963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0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Patter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chemeClr val="tx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557E331-B5E0-4F47-BD49-BBE59E81A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86" t="43078"/>
          <a:stretch/>
        </p:blipFill>
        <p:spPr>
          <a:xfrm>
            <a:off x="-1" y="-1"/>
            <a:ext cx="1088449" cy="11502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77BDC24-736F-EA41-ABD7-BD3A2B478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281"/>
          <a:stretch/>
        </p:blipFill>
        <p:spPr>
          <a:xfrm>
            <a:off x="3730288" y="-1"/>
            <a:ext cx="1992978" cy="14897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59F3569-B155-8545-8F4D-DD38DD63A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0549" y="2467418"/>
            <a:ext cx="1992978" cy="20208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6AA0E6-7508-2C42-A059-91E6022E3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6624"/>
          <a:stretch/>
        </p:blipFill>
        <p:spPr>
          <a:xfrm>
            <a:off x="7880921" y="2467418"/>
            <a:ext cx="1263079" cy="20208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01EDC8-D8DC-FD4F-91EC-8E7FF050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0674"/>
          <a:stretch/>
        </p:blipFill>
        <p:spPr>
          <a:xfrm>
            <a:off x="-1" y="2467418"/>
            <a:ext cx="584463" cy="20208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38C04F-50BB-5143-AF04-7F9B8708513F}"/>
              </a:ext>
            </a:extLst>
          </p:cNvPr>
          <p:cNvCxnSpPr/>
          <p:nvPr userDrawn="1"/>
        </p:nvCxnSpPr>
        <p:spPr>
          <a:xfrm>
            <a:off x="1108364" y="1041107"/>
            <a:ext cx="22444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E523CF-12B6-354A-B1EF-4167D1D639DE}"/>
              </a:ext>
            </a:extLst>
          </p:cNvPr>
          <p:cNvCxnSpPr/>
          <p:nvPr userDrawn="1"/>
        </p:nvCxnSpPr>
        <p:spPr>
          <a:xfrm>
            <a:off x="1108364" y="3368670"/>
            <a:ext cx="22444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1D0F113-A57B-6B47-B944-C97782A73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35149"/>
          <a:stretch/>
        </p:blipFill>
        <p:spPr>
          <a:xfrm>
            <a:off x="5800837" y="3832984"/>
            <a:ext cx="1992978" cy="1310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D9600-269C-AC45-8061-97CF79997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26281" r="36624"/>
          <a:stretch/>
        </p:blipFill>
        <p:spPr>
          <a:xfrm>
            <a:off x="7880921" y="-1"/>
            <a:ext cx="1263079" cy="1489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361DC2-0B8E-8B41-956D-41E20D327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837" y="989652"/>
            <a:ext cx="1992978" cy="20208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A3CA4C-21AA-694B-9A92-1989E47F7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35149"/>
          <a:stretch/>
        </p:blipFill>
        <p:spPr>
          <a:xfrm>
            <a:off x="1200593" y="3832984"/>
            <a:ext cx="1992978" cy="13105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4AC94-636B-6D44-9F0A-E4B9691571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11" y="1280018"/>
            <a:ext cx="2176942" cy="1853880"/>
          </a:xfrm>
        </p:spPr>
        <p:txBody>
          <a:bodyPr/>
          <a:lstStyle>
            <a:lvl1pPr>
              <a:lnSpc>
                <a:spcPct val="100000"/>
              </a:lnSpc>
              <a:defRPr sz="3000" b="1" i="0">
                <a:solidFill>
                  <a:srgbClr val="FFFFFF"/>
                </a:solidFill>
                <a:latin typeface="Kulturista SemiBold" panose="02000000000000000000" pitchFamily="2" charset="77"/>
              </a:defRPr>
            </a:lvl1pPr>
          </a:lstStyle>
          <a:p>
            <a:pPr lvl="0"/>
            <a:r>
              <a:rPr lang="en-US" dirty="0"/>
              <a:t>Every </a:t>
            </a:r>
            <a:br>
              <a:rPr lang="en-US" dirty="0"/>
            </a:br>
            <a:r>
              <a:rPr lang="en-US" dirty="0"/>
              <a:t>choice </a:t>
            </a:r>
            <a:br>
              <a:rPr lang="en-US" dirty="0"/>
            </a:br>
            <a:r>
              <a:rPr lang="en-US" dirty="0"/>
              <a:t>makes an impact.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A49B11E-F4EB-164F-A0F5-9170FB633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48887635-F1B5-B141-8B25-5C8498B4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Body Patter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660A7EC-6C76-A543-8C99-F6C4B4CE9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809" r="1" b="54347"/>
          <a:stretch/>
        </p:blipFill>
        <p:spPr>
          <a:xfrm>
            <a:off x="5753135" y="4220939"/>
            <a:ext cx="2068875" cy="9225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F61A8A-4162-8B48-971A-D26BD6731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717" r="45977" b="-2385"/>
          <a:stretch/>
        </p:blipFill>
        <p:spPr>
          <a:xfrm>
            <a:off x="8074259" y="1"/>
            <a:ext cx="1076669" cy="19534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600D1C-42EB-E046-B3B5-AE8CA927F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6595"/>
          <a:stretch/>
        </p:blipFill>
        <p:spPr>
          <a:xfrm>
            <a:off x="8074259" y="2877047"/>
            <a:ext cx="1064335" cy="20208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05918D-7273-4246-9136-6582EC8FC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r="272"/>
          <a:stretch/>
        </p:blipFill>
        <p:spPr>
          <a:xfrm>
            <a:off x="3535374" y="2877047"/>
            <a:ext cx="1987571" cy="20208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9B8FAE-C8C2-FB49-886E-28DA26383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4347"/>
          <a:stretch/>
        </p:blipFill>
        <p:spPr>
          <a:xfrm>
            <a:off x="1285532" y="4220939"/>
            <a:ext cx="1992978" cy="9225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0C03A5-8119-3F46-AAA6-EB9076868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798" t="-3023" b="-1981"/>
          <a:stretch/>
        </p:blipFill>
        <p:spPr>
          <a:xfrm>
            <a:off x="-6657" y="2798767"/>
            <a:ext cx="1020433" cy="2121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B624DC-DBB6-5741-8B86-EC0F5A59F9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83942" y="1365034"/>
            <a:ext cx="2038068" cy="2066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192B4-2DC2-9F49-B79D-E7259AB00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68106"/>
          <a:stretch/>
        </p:blipFill>
        <p:spPr>
          <a:xfrm>
            <a:off x="4918364" y="1"/>
            <a:ext cx="1992978" cy="6445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FDC55-0FBE-D541-8C39-5C4000D75B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6115" y="426043"/>
            <a:ext cx="4012015" cy="850900"/>
          </a:xfrm>
        </p:spPr>
        <p:txBody>
          <a:bodyPr anchor="b"/>
          <a:lstStyle>
            <a:lvl1pPr>
              <a:defRPr sz="2800" b="1" i="0"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5BAE778-3ECD-0545-BD55-BBE245D8AA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114" y="1386092"/>
            <a:ext cx="4012016" cy="1185657"/>
          </a:xfrm>
        </p:spPr>
        <p:txBody>
          <a:bodyPr anchor="t"/>
          <a:lstStyle>
            <a:lvl1pPr algn="l">
              <a:lnSpc>
                <a:spcPct val="130000"/>
              </a:lnSpc>
              <a:defRPr sz="1400" b="1" i="0"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04E1059-F9A2-A04B-939D-2949B537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A729CD56-A2C8-B04F-B6A6-D0BEF1DA4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1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Paragraph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442F97-D2C6-B843-9A58-48306739EBC7}"/>
              </a:ext>
            </a:extLst>
          </p:cNvPr>
          <p:cNvCxnSpPr>
            <a:cxnSpLocks/>
          </p:cNvCxnSpPr>
          <p:nvPr userDrawn="1"/>
        </p:nvCxnSpPr>
        <p:spPr>
          <a:xfrm>
            <a:off x="4978400" y="1186747"/>
            <a:ext cx="3390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2BC833-79F7-F545-84C9-96B297EB6024}"/>
              </a:ext>
            </a:extLst>
          </p:cNvPr>
          <p:cNvSpPr txBox="1"/>
          <p:nvPr userDrawn="1"/>
        </p:nvSpPr>
        <p:spPr>
          <a:xfrm>
            <a:off x="175585" y="4936296"/>
            <a:ext cx="10002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Next LT Pro" panose="020B0503020203050203" pitchFamily="34" charset="77"/>
                <a:ea typeface="Campton Book" charset="0"/>
                <a:cs typeface="Arial" panose="020B0604020202020204" pitchFamily="34" charset="0"/>
                <a:sym typeface="Gill Sans" charset="0"/>
              </a:rPr>
              <a:t>© 2018 Land O’Lakes, Inc.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103B6-3DC5-1A49-BB04-4E236C5AB632}"/>
              </a:ext>
            </a:extLst>
          </p:cNvPr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E60F8E5-EC66-F04A-ABF1-DC8179ECBE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572000" cy="5143500"/>
          </a:xfrm>
        </p:spPr>
        <p:txBody>
          <a:bodyPr lIns="457200" rIns="4572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See usage guide for instructions on how to find and place images from Percolate.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EA5A2-289B-2440-804A-49A51EFA85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1404850"/>
            <a:ext cx="3390900" cy="3345787"/>
          </a:xfrm>
        </p:spPr>
        <p:txBody>
          <a:bodyPr/>
          <a:lstStyle>
            <a:lvl1pPr algn="l">
              <a:lnSpc>
                <a:spcPct val="130000"/>
              </a:lnSpc>
              <a:defRPr sz="1200" b="1" i="0">
                <a:latin typeface="Cervo Neue SemiBold Neue" pitchFamily="2" charset="77"/>
              </a:defRPr>
            </a:lvl1pPr>
            <a:lvl2pPr>
              <a:defRPr sz="1200" b="1" i="0">
                <a:latin typeface="Cervo Neue SemiBold Neue" pitchFamily="2" charset="77"/>
              </a:defRPr>
            </a:lvl2pPr>
            <a:lvl3pPr>
              <a:defRPr sz="1200" b="1" i="0">
                <a:latin typeface="Cervo Neue SemiBold Neue" pitchFamily="2" charset="77"/>
              </a:defRPr>
            </a:lvl3pPr>
            <a:lvl4pPr>
              <a:defRPr sz="1200" b="1" i="0">
                <a:latin typeface="Cervo Neue SemiBold Neue" pitchFamily="2" charset="77"/>
              </a:defRPr>
            </a:lvl4pPr>
            <a:lvl5pPr>
              <a:defRPr sz="1200" b="1" i="0">
                <a:latin typeface="Cervo Neue SemiBold Neue" pitchFamily="2" charset="77"/>
              </a:defRPr>
            </a:lvl5pPr>
          </a:lstStyle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Lorem ipsum dolor sit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consectetur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adipiscing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Donec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maximus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velit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urna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sollicitudin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ultricies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. Nam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nunc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mauris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auctor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nec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suscipit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id, porta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eget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neque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Proin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vitae gravida magna.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Nullam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pharetra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rutrum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rvo Neue SemiBold Neue" pitchFamily="2" charset="77"/>
              </a:rPr>
              <a:t>odio</a:t>
            </a:r>
            <a:r>
              <a:rPr lang="en-US" sz="1200" dirty="0">
                <a:solidFill>
                  <a:schemeClr val="tx1"/>
                </a:solidFill>
                <a:latin typeface="Cervo Neue SemiBold Neue" pitchFamily="2" charset="77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83961-1A86-8B43-B926-D1E081D63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25926"/>
            <a:ext cx="3390900" cy="698500"/>
          </a:xfrm>
        </p:spPr>
        <p:txBody>
          <a:bodyPr anchor="b"/>
          <a:lstStyle>
            <a:lvl1pPr>
              <a:defRPr sz="2400" b="1" i="0"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33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ig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9209"/>
            <a:ext cx="83362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38D49-EA08-3E47-9EDD-A7703EAB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879751"/>
            <a:ext cx="8335963" cy="250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32972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C4FDEDB-1706-4648-95B5-DE824FEF5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57124A16-A14B-204E-97E5-6F4CCCBD4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066783D-787E-F94C-8E1C-C0DD2C7D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9209"/>
            <a:ext cx="83362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rgbClr val="FFFFFF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056DE1-38C2-E54C-A861-3C261D355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879751"/>
            <a:ext cx="8335963" cy="250825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684510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Dk Gree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9076C2-B54C-BF48-935F-944D586CAA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tx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209"/>
            <a:ext cx="81838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38D49-EA08-3E47-9EDD-A7703EAB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79751"/>
            <a:ext cx="8183880" cy="250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9DFF1-C689-8843-B4DC-DB712ACA1C4E}"/>
              </a:ext>
            </a:extLst>
          </p:cNvPr>
          <p:cNvSpPr/>
          <p:nvPr userDrawn="1"/>
        </p:nvSpPr>
        <p:spPr>
          <a:xfrm>
            <a:off x="1" y="0"/>
            <a:ext cx="14067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201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' Title + Subhead Dk Gree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94" y="182879"/>
            <a:ext cx="7304177" cy="561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5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78545-8042-0B4D-BE68-9E40B8A97EC1}"/>
              </a:ext>
            </a:extLst>
          </p:cNvPr>
          <p:cNvSpPr/>
          <p:nvPr userDrawn="1"/>
        </p:nvSpPr>
        <p:spPr>
          <a:xfrm>
            <a:off x="1" y="0"/>
            <a:ext cx="83337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CAEC1-DC34-E94D-A3E3-466678B75049}"/>
              </a:ext>
            </a:extLst>
          </p:cNvPr>
          <p:cNvCxnSpPr>
            <a:cxnSpLocks/>
          </p:cNvCxnSpPr>
          <p:nvPr userDrawn="1"/>
        </p:nvCxnSpPr>
        <p:spPr>
          <a:xfrm>
            <a:off x="185195" y="868106"/>
            <a:ext cx="8762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5A9BE-5CAE-624A-B9C5-9C5ADD40E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" y="346174"/>
            <a:ext cx="439838" cy="363122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57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Teal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209"/>
            <a:ext cx="81838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38D49-EA08-3E47-9EDD-A7703EAB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79751"/>
            <a:ext cx="8183880" cy="250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9DFF1-C689-8843-B4DC-DB712ACA1C4E}"/>
              </a:ext>
            </a:extLst>
          </p:cNvPr>
          <p:cNvSpPr/>
          <p:nvPr userDrawn="1"/>
        </p:nvSpPr>
        <p:spPr>
          <a:xfrm>
            <a:off x="1" y="0"/>
            <a:ext cx="1406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3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' Title + Subhead Teal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94" y="182879"/>
            <a:ext cx="7304177" cy="561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5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78545-8042-0B4D-BE68-9E40B8A97EC1}"/>
              </a:ext>
            </a:extLst>
          </p:cNvPr>
          <p:cNvSpPr/>
          <p:nvPr userDrawn="1"/>
        </p:nvSpPr>
        <p:spPr>
          <a:xfrm>
            <a:off x="1" y="0"/>
            <a:ext cx="8333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CAEC1-DC34-E94D-A3E3-466678B75049}"/>
              </a:ext>
            </a:extLst>
          </p:cNvPr>
          <p:cNvCxnSpPr>
            <a:cxnSpLocks/>
          </p:cNvCxnSpPr>
          <p:nvPr userDrawn="1"/>
        </p:nvCxnSpPr>
        <p:spPr>
          <a:xfrm>
            <a:off x="185195" y="868106"/>
            <a:ext cx="8762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5A9BE-5CAE-624A-B9C5-9C5ADD40E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" y="346174"/>
            <a:ext cx="439838" cy="363122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 dirty="0"/>
              <a:t>© 2018 Land O’Lakes, Inc.</a:t>
            </a:r>
          </a:p>
        </p:txBody>
      </p:sp>
    </p:spTree>
    <p:extLst>
      <p:ext uri="{BB962C8B-B14F-4D97-AF65-F5344CB8AC3E}">
        <p14:creationId xmlns:p14="http://schemas.microsoft.com/office/powerpoint/2010/main" val="28446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5C6EDA-F092-E446-AB96-C5C9A3C5478F}"/>
              </a:ext>
            </a:extLst>
          </p:cNvPr>
          <p:cNvGrpSpPr/>
          <p:nvPr userDrawn="1"/>
        </p:nvGrpSpPr>
        <p:grpSpPr>
          <a:xfrm>
            <a:off x="0" y="0"/>
            <a:ext cx="9143999" cy="5143500"/>
            <a:chOff x="0" y="0"/>
            <a:chExt cx="12191999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52B536-45B2-F849-B213-18EF0101BE7E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rgbClr val="49B0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BC9B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57E97B-A3DC-8744-859F-32EAF586A420}"/>
                </a:ext>
              </a:extLst>
            </p:cNvPr>
            <p:cNvSpPr/>
            <p:nvPr userDrawn="1"/>
          </p:nvSpPr>
          <p:spPr>
            <a:xfrm>
              <a:off x="0" y="0"/>
              <a:ext cx="299545" cy="6858000"/>
            </a:xfrm>
            <a:prstGeom prst="rect">
              <a:avLst/>
            </a:prstGeom>
            <a:solidFill>
              <a:srgbClr val="214E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BC9B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A20481-249A-6948-B656-8CE1A0B52C20}"/>
                </a:ext>
              </a:extLst>
            </p:cNvPr>
            <p:cNvSpPr/>
            <p:nvPr userDrawn="1"/>
          </p:nvSpPr>
          <p:spPr>
            <a:xfrm>
              <a:off x="1517686" y="0"/>
              <a:ext cx="576128" cy="6858000"/>
            </a:xfrm>
            <a:prstGeom prst="rect">
              <a:avLst/>
            </a:prstGeom>
            <a:solidFill>
              <a:srgbClr val="94C2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BC9B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2C8274-E52E-9345-993C-1BE61EF523E0}"/>
                </a:ext>
              </a:extLst>
            </p:cNvPr>
            <p:cNvSpPr/>
            <p:nvPr userDrawn="1"/>
          </p:nvSpPr>
          <p:spPr>
            <a:xfrm>
              <a:off x="299545" y="0"/>
              <a:ext cx="1221140" cy="6858000"/>
            </a:xfrm>
            <a:prstGeom prst="rect">
              <a:avLst/>
            </a:prstGeom>
            <a:solidFill>
              <a:srgbClr val="E47E2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BC9B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85045-06F9-1B43-B9E6-B157065FE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13" y="2128344"/>
              <a:ext cx="3157331" cy="2606633"/>
            </a:xfrm>
            <a:prstGeom prst="rect">
              <a:avLst/>
            </a:prstGeom>
          </p:spPr>
        </p:pic>
        <p:sp>
          <p:nvSpPr>
            <p:cNvPr id="20" name="Picture Placeholder 17">
              <a:extLst>
                <a:ext uri="{FF2B5EF4-FFF2-40B4-BE49-F238E27FC236}">
                  <a16:creationId xmlns:a16="http://schemas.microsoft.com/office/drawing/2014/main" id="{5A779997-2823-3D48-BF0B-E596D55E997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272654" y="2552131"/>
              <a:ext cx="1632001" cy="1763973"/>
            </a:xfrm>
            <a:prstGeom prst="ellipse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DIN Alternate" panose="020B0500000000000000" pitchFamily="34" charset="77"/>
                  <a:ea typeface="Arial Regular" charset="0"/>
                  <a:cs typeface="Arial Regular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 Regular" charset="0"/>
                  <a:ea typeface="Arial Regular" charset="0"/>
                  <a:cs typeface="Arial Regular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 Regular" charset="0"/>
                  <a:ea typeface="Arial Regular" charset="0"/>
                  <a:cs typeface="Arial Regular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 Regular" charset="0"/>
                  <a:ea typeface="Arial Regular" charset="0"/>
                  <a:cs typeface="Arial Regular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 Regular" charset="0"/>
                  <a:ea typeface="Arial Regular" charset="0"/>
                  <a:cs typeface="Arial Regular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8373A"/>
                </a:solidFill>
                <a:effectLst/>
                <a:uLnTx/>
                <a:uFillTx/>
                <a:latin typeface="DIN Alternate" panose="020B0500000000000000" pitchFamily="34" charset="77"/>
              </a:endParaRPr>
            </a:p>
          </p:txBody>
        </p: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FA3864D-3CCC-8C42-A95E-4FE125B4C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2423" y="2271358"/>
            <a:ext cx="4907066" cy="1214022"/>
          </a:xfrm>
        </p:spPr>
        <p:txBody>
          <a:bodyPr anchor="t"/>
          <a:lstStyle>
            <a:lvl1pPr>
              <a:defRPr sz="4000" b="1" i="0">
                <a:solidFill>
                  <a:srgbClr val="FFFFFF"/>
                </a:solidFill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D0A957-DD2D-474A-A626-BAED81C47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2423" y="1481782"/>
            <a:ext cx="4907066" cy="720725"/>
          </a:xfrm>
        </p:spPr>
        <p:txBody>
          <a:bodyPr anchor="b"/>
          <a:lstStyle>
            <a:lvl1pPr>
              <a:defRPr sz="2000" b="1" i="0">
                <a:solidFill>
                  <a:srgbClr val="FFFFFF"/>
                </a:solidFill>
                <a:latin typeface="Kulturista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034537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Orang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209"/>
            <a:ext cx="81838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38D49-EA08-3E47-9EDD-A7703EAB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79751"/>
            <a:ext cx="8183880" cy="250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9DFF1-C689-8843-B4DC-DB712ACA1C4E}"/>
              </a:ext>
            </a:extLst>
          </p:cNvPr>
          <p:cNvSpPr/>
          <p:nvPr userDrawn="1"/>
        </p:nvSpPr>
        <p:spPr>
          <a:xfrm>
            <a:off x="1" y="0"/>
            <a:ext cx="14067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02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' Title + Subhead Orang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94" y="182879"/>
            <a:ext cx="7304177" cy="561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78545-8042-0B4D-BE68-9E40B8A97EC1}"/>
              </a:ext>
            </a:extLst>
          </p:cNvPr>
          <p:cNvSpPr/>
          <p:nvPr userDrawn="1"/>
        </p:nvSpPr>
        <p:spPr>
          <a:xfrm>
            <a:off x="1" y="0"/>
            <a:ext cx="83337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CAEC1-DC34-E94D-A3E3-466678B75049}"/>
              </a:ext>
            </a:extLst>
          </p:cNvPr>
          <p:cNvCxnSpPr>
            <a:cxnSpLocks/>
          </p:cNvCxnSpPr>
          <p:nvPr userDrawn="1"/>
        </p:nvCxnSpPr>
        <p:spPr>
          <a:xfrm>
            <a:off x="185195" y="868106"/>
            <a:ext cx="8762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5A9BE-5CAE-624A-B9C5-9C5ADD40E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" y="346174"/>
            <a:ext cx="439838" cy="363122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40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Yellow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209"/>
            <a:ext cx="81838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38D49-EA08-3E47-9EDD-A7703EAB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79751"/>
            <a:ext cx="8183880" cy="250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9DFF1-C689-8843-B4DC-DB712ACA1C4E}"/>
              </a:ext>
            </a:extLst>
          </p:cNvPr>
          <p:cNvSpPr/>
          <p:nvPr userDrawn="1"/>
        </p:nvSpPr>
        <p:spPr>
          <a:xfrm>
            <a:off x="1" y="0"/>
            <a:ext cx="1406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30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' Title + Subhead Yellow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94" y="182879"/>
            <a:ext cx="7304177" cy="561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5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78545-8042-0B4D-BE68-9E40B8A97EC1}"/>
              </a:ext>
            </a:extLst>
          </p:cNvPr>
          <p:cNvSpPr/>
          <p:nvPr userDrawn="1"/>
        </p:nvSpPr>
        <p:spPr>
          <a:xfrm>
            <a:off x="1" y="0"/>
            <a:ext cx="8333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CAEC1-DC34-E94D-A3E3-466678B75049}"/>
              </a:ext>
            </a:extLst>
          </p:cNvPr>
          <p:cNvCxnSpPr>
            <a:cxnSpLocks/>
          </p:cNvCxnSpPr>
          <p:nvPr userDrawn="1"/>
        </p:nvCxnSpPr>
        <p:spPr>
          <a:xfrm>
            <a:off x="185195" y="868106"/>
            <a:ext cx="8762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5A9BE-5CAE-624A-B9C5-9C5ADD40E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" y="346174"/>
            <a:ext cx="439838" cy="363122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64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Lt Gree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209"/>
            <a:ext cx="8183880" cy="74453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6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38D49-EA08-3E47-9EDD-A7703EAB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79751"/>
            <a:ext cx="8183880" cy="250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9DFF1-C689-8843-B4DC-DB712ACA1C4E}"/>
              </a:ext>
            </a:extLst>
          </p:cNvPr>
          <p:cNvSpPr/>
          <p:nvPr userDrawn="1"/>
        </p:nvSpPr>
        <p:spPr>
          <a:xfrm>
            <a:off x="1" y="0"/>
            <a:ext cx="14067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42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' Title + Subhead Lt Gree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410A390-FD65-274F-B376-CED06693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FE852F4-AB63-7547-BC89-26DEDF6BB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94" y="182879"/>
            <a:ext cx="7304177" cy="56165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500" b="1" i="0">
                <a:solidFill>
                  <a:schemeClr val="tx1"/>
                </a:solidFill>
                <a:latin typeface="Cervo Neue 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78545-8042-0B4D-BE68-9E40B8A97EC1}"/>
              </a:ext>
            </a:extLst>
          </p:cNvPr>
          <p:cNvSpPr/>
          <p:nvPr userDrawn="1"/>
        </p:nvSpPr>
        <p:spPr>
          <a:xfrm>
            <a:off x="1" y="0"/>
            <a:ext cx="83337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CAEC1-DC34-E94D-A3E3-466678B75049}"/>
              </a:ext>
            </a:extLst>
          </p:cNvPr>
          <p:cNvCxnSpPr>
            <a:cxnSpLocks/>
          </p:cNvCxnSpPr>
          <p:nvPr userDrawn="1"/>
        </p:nvCxnSpPr>
        <p:spPr>
          <a:xfrm>
            <a:off x="185195" y="868106"/>
            <a:ext cx="8762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5A9BE-5CAE-624A-B9C5-9C5ADD40E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" y="346174"/>
            <a:ext cx="439838" cy="363122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EED49A8-31E1-304F-86B7-577233A2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 dirty="0"/>
              <a:t>© 2018 Land O’Lakes, Inc.</a:t>
            </a:r>
          </a:p>
        </p:txBody>
      </p:sp>
    </p:spTree>
    <p:extLst>
      <p:ext uri="{BB962C8B-B14F-4D97-AF65-F5344CB8AC3E}">
        <p14:creationId xmlns:p14="http://schemas.microsoft.com/office/powerpoint/2010/main" val="1792662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239298" y="4142986"/>
            <a:ext cx="2502558" cy="0"/>
          </a:xfrm>
          <a:prstGeom prst="line">
            <a:avLst/>
          </a:prstGeom>
          <a:ln w="1270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183" y="4382834"/>
            <a:ext cx="4930788" cy="56751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062" y="3330176"/>
            <a:ext cx="7527032" cy="81281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6976-B794-454A-B4F8-15213B2E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5E6642AD-3009-664B-A827-B6D44FF59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4EEFB7-4D6D-6A47-9304-BB5F11457F5C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E6A6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4EBFE-5D35-6C49-AAEA-256ED794EABC}"/>
              </a:ext>
            </a:extLst>
          </p:cNvPr>
          <p:cNvSpPr/>
          <p:nvPr userDrawn="1"/>
        </p:nvSpPr>
        <p:spPr>
          <a:xfrm>
            <a:off x="1" y="0"/>
            <a:ext cx="224659" cy="5143500"/>
          </a:xfrm>
          <a:prstGeom prst="rect">
            <a:avLst/>
          </a:prstGeom>
          <a:solidFill>
            <a:srgbClr val="E47E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5804FE-5E83-E74D-A622-0AB63D770458}"/>
              </a:ext>
            </a:extLst>
          </p:cNvPr>
          <p:cNvSpPr/>
          <p:nvPr userDrawn="1"/>
        </p:nvSpPr>
        <p:spPr>
          <a:xfrm>
            <a:off x="1138266" y="0"/>
            <a:ext cx="432096" cy="5143500"/>
          </a:xfrm>
          <a:prstGeom prst="rect">
            <a:avLst/>
          </a:prstGeom>
          <a:solidFill>
            <a:srgbClr val="94C2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9FE02-9D4F-BA46-8F3C-33AF1FC7104B}"/>
              </a:ext>
            </a:extLst>
          </p:cNvPr>
          <p:cNvSpPr/>
          <p:nvPr userDrawn="1"/>
        </p:nvSpPr>
        <p:spPr>
          <a:xfrm>
            <a:off x="224660" y="0"/>
            <a:ext cx="915855" cy="5143500"/>
          </a:xfrm>
          <a:prstGeom prst="rect">
            <a:avLst/>
          </a:prstGeom>
          <a:solidFill>
            <a:srgbClr val="49B0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BC9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AA63AD-6696-CF46-8932-D17C137D9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6" y="1596258"/>
            <a:ext cx="2367998" cy="1954975"/>
          </a:xfrm>
          <a:prstGeom prst="rect">
            <a:avLst/>
          </a:prstGeom>
        </p:spPr>
      </p:pic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42CD7F4B-867A-8748-8FA2-CC71718FDF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54492" y="1914098"/>
            <a:ext cx="1224001" cy="132298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DIN Alternate" panose="020B0500000000000000" pitchFamily="34" charset="77"/>
                <a:ea typeface="Arial Regular" charset="0"/>
                <a:cs typeface="Arial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8373A"/>
              </a:solidFill>
              <a:effectLst/>
              <a:uLnTx/>
              <a:uFillTx/>
              <a:latin typeface="DIN Alternate" panose="020B0500000000000000" pitchFamily="34" charset="77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576951B-D59C-F84F-BBC9-67B0605D1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2423" y="2271358"/>
            <a:ext cx="4907066" cy="1214022"/>
          </a:xfrm>
        </p:spPr>
        <p:txBody>
          <a:bodyPr anchor="t"/>
          <a:lstStyle>
            <a:lvl1pPr>
              <a:defRPr sz="4000" b="1" i="0">
                <a:latin typeface="Cervo Neue Bold Neue" pitchFamily="2" charset="77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D9B330-6C0C-9B42-A670-7C3C39FAA4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2423" y="1481782"/>
            <a:ext cx="4907066" cy="720725"/>
          </a:xfrm>
        </p:spPr>
        <p:txBody>
          <a:bodyPr anchor="b"/>
          <a:lstStyle>
            <a:lvl1pPr>
              <a:defRPr sz="2000" b="1" i="0">
                <a:latin typeface="Kulturista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799367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Content+Str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907A3-EB4A-5740-872C-E4F2D2BA0E2D}"/>
              </a:ext>
            </a:extLst>
          </p:cNvPr>
          <p:cNvSpPr/>
          <p:nvPr userDrawn="1"/>
        </p:nvSpPr>
        <p:spPr>
          <a:xfrm>
            <a:off x="0" y="3394364"/>
            <a:ext cx="9144000" cy="17491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C7CD6-1711-9248-BE6E-D705556129C1}"/>
              </a:ext>
            </a:extLst>
          </p:cNvPr>
          <p:cNvSpPr/>
          <p:nvPr userDrawn="1"/>
        </p:nvSpPr>
        <p:spPr>
          <a:xfrm>
            <a:off x="0" y="2216728"/>
            <a:ext cx="9144000" cy="11776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E8B3B-88B8-4140-A91A-69AA940E3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579" b="43808"/>
          <a:stretch/>
        </p:blipFill>
        <p:spPr>
          <a:xfrm>
            <a:off x="0" y="2216728"/>
            <a:ext cx="9144000" cy="29267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C778DC-742A-BE4D-A047-9F38B966877D}"/>
              </a:ext>
            </a:extLst>
          </p:cNvPr>
          <p:cNvSpPr/>
          <p:nvPr userDrawn="1"/>
        </p:nvSpPr>
        <p:spPr>
          <a:xfrm>
            <a:off x="0" y="3187700"/>
            <a:ext cx="9144000" cy="27016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C65588-12BC-0640-83BE-E03486B75E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427" y="302607"/>
            <a:ext cx="3757353" cy="1591100"/>
          </a:xfrm>
        </p:spPr>
        <p:txBody>
          <a:bodyPr anchor="t"/>
          <a:lstStyle>
            <a:lvl1pPr>
              <a:defRPr sz="3000" b="1" i="0"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USE THIS SPACE</a:t>
            </a:r>
            <a:br>
              <a:rPr lang="en-US" dirty="0"/>
            </a:br>
            <a:r>
              <a:rPr lang="en-US" dirty="0"/>
              <a:t>FOR AN IMPACTFUL,</a:t>
            </a:r>
            <a:br>
              <a:rPr lang="en-US" dirty="0"/>
            </a:br>
            <a:r>
              <a:rPr lang="en-US" dirty="0"/>
              <a:t>BOLD STATEMENT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9228A39-B4BC-B749-A631-5484B401B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0441" y="251608"/>
            <a:ext cx="3757353" cy="1752610"/>
          </a:xfrm>
        </p:spPr>
        <p:txBody>
          <a:bodyPr anchor="t"/>
          <a:lstStyle>
            <a:lvl1pPr algn="l">
              <a:lnSpc>
                <a:spcPct val="130000"/>
              </a:lnSpc>
              <a:defRPr sz="1600" b="1" i="0">
                <a:latin typeface="Cervo Neue SemiBold Neue" pitchFamily="2" charset="77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Lorem ipsum dolor sit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amet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consectetur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adipiscing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elit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Donec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maximus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velit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sed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urna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sollicitudin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ultricies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. Nam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nunc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mauris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auctor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nec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suscipit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id, porta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eget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neque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Proin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vitae gravida magna.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Nullam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pharetra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rutrum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rvo Neue SemiBold Neue" pitchFamily="2" charset="77"/>
              </a:rPr>
              <a:t>odio</a:t>
            </a:r>
            <a:r>
              <a:rPr lang="en-US" sz="1600" dirty="0">
                <a:solidFill>
                  <a:schemeClr val="tx1"/>
                </a:solidFill>
                <a:latin typeface="Cervo Neue SemiBold Neue" pitchFamily="2" charset="77"/>
              </a:rPr>
              <a:t>.</a:t>
            </a: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44B6BA51-322C-CD4C-B5DD-B85AF0D79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F0740-7152-CB47-8F7E-E534758AA1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35" y="4750385"/>
            <a:ext cx="2077917" cy="2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Photo Strat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7C731-AEEA-D943-B8A1-42CC51D730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5143501"/>
          </a:xfrm>
        </p:spPr>
        <p:txBody>
          <a:bodyPr lIns="548640" rIns="548640" anchor="ctr"/>
          <a:lstStyle>
            <a:lvl1pPr algn="ctr">
              <a:defRPr/>
            </a:lvl1pPr>
          </a:lstStyle>
          <a:p>
            <a:r>
              <a:rPr lang="en-US" dirty="0"/>
              <a:t>See usage guide for instructions on how to find and place images from Percolate.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2F7AC-C1E6-664E-A2ED-5B2E9560E219}"/>
              </a:ext>
            </a:extLst>
          </p:cNvPr>
          <p:cNvSpPr/>
          <p:nvPr userDrawn="1"/>
        </p:nvSpPr>
        <p:spPr>
          <a:xfrm>
            <a:off x="4572000" y="0"/>
            <a:ext cx="4572000" cy="170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BC55E-3AFA-114D-9A6E-63B6568D88BC}"/>
              </a:ext>
            </a:extLst>
          </p:cNvPr>
          <p:cNvSpPr/>
          <p:nvPr userDrawn="1"/>
        </p:nvSpPr>
        <p:spPr>
          <a:xfrm>
            <a:off x="4572000" y="1704109"/>
            <a:ext cx="4572000" cy="17041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6B108-EE93-B040-A140-668A7010F8DC}"/>
              </a:ext>
            </a:extLst>
          </p:cNvPr>
          <p:cNvSpPr/>
          <p:nvPr userDrawn="1"/>
        </p:nvSpPr>
        <p:spPr>
          <a:xfrm>
            <a:off x="4572000" y="3408219"/>
            <a:ext cx="4572000" cy="17352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DD454-B4C1-BB4A-89EF-C511F65BF361}"/>
              </a:ext>
            </a:extLst>
          </p:cNvPr>
          <p:cNvSpPr txBox="1"/>
          <p:nvPr userDrawn="1"/>
        </p:nvSpPr>
        <p:spPr>
          <a:xfrm>
            <a:off x="175585" y="4936296"/>
            <a:ext cx="10002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Next LT Pro" panose="020B0503020203050203" pitchFamily="34" charset="77"/>
                <a:ea typeface="Campton Book" charset="0"/>
                <a:cs typeface="Arial" panose="020B0604020202020204" pitchFamily="34" charset="0"/>
                <a:sym typeface="Gill Sans" charset="0"/>
              </a:rPr>
              <a:t>© 2018 Land O’Lakes, Inc.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5FFBE4C-1C4C-6641-ADB2-A284672115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443" y="344848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MAKE YOUR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A73F6E7-6C05-D14E-8A75-694F88A2E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443" y="2048957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TEXT FIT IN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448C545-B43C-DC45-AB55-3EBA0D5F11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443" y="3768654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THIS AREA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8DE6973-5E70-0F45-B625-E9B79C07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A28BD9A5-083E-0C4D-8566-EB86093FD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9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Photo Strat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54FDC54-7887-A245-B63F-E83EF4B172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5143501"/>
          </a:xfrm>
        </p:spPr>
        <p:txBody>
          <a:bodyPr lIns="548640" rIns="548640" anchor="ctr"/>
          <a:lstStyle>
            <a:lvl1pPr algn="ctr">
              <a:defRPr/>
            </a:lvl1pPr>
          </a:lstStyle>
          <a:p>
            <a:r>
              <a:rPr lang="en-US" dirty="0"/>
              <a:t>See usage guide for instructions on how to find and place images from Percolate.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2F7AC-C1E6-664E-A2ED-5B2E9560E219}"/>
              </a:ext>
            </a:extLst>
          </p:cNvPr>
          <p:cNvSpPr/>
          <p:nvPr userDrawn="1"/>
        </p:nvSpPr>
        <p:spPr>
          <a:xfrm>
            <a:off x="4572000" y="0"/>
            <a:ext cx="4572000" cy="17041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BC55E-3AFA-114D-9A6E-63B6568D88BC}"/>
              </a:ext>
            </a:extLst>
          </p:cNvPr>
          <p:cNvSpPr/>
          <p:nvPr userDrawn="1"/>
        </p:nvSpPr>
        <p:spPr>
          <a:xfrm>
            <a:off x="4572000" y="1704109"/>
            <a:ext cx="4572000" cy="17041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6B108-EE93-B040-A140-668A7010F8DC}"/>
              </a:ext>
            </a:extLst>
          </p:cNvPr>
          <p:cNvSpPr/>
          <p:nvPr userDrawn="1"/>
        </p:nvSpPr>
        <p:spPr>
          <a:xfrm>
            <a:off x="4572000" y="3408219"/>
            <a:ext cx="4572000" cy="173528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A7A81-0EFB-F849-A7FF-3AF5158B6CE4}"/>
              </a:ext>
            </a:extLst>
          </p:cNvPr>
          <p:cNvSpPr txBox="1"/>
          <p:nvPr userDrawn="1"/>
        </p:nvSpPr>
        <p:spPr>
          <a:xfrm>
            <a:off x="175585" y="4936296"/>
            <a:ext cx="10002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Next LT Pro" panose="020B0503020203050203" pitchFamily="34" charset="77"/>
                <a:ea typeface="Campton Book" charset="0"/>
                <a:cs typeface="Arial" panose="020B0604020202020204" pitchFamily="34" charset="0"/>
                <a:sym typeface="Gill Sans" charset="0"/>
              </a:rPr>
              <a:t>© 2018 Land O’Lakes, Inc.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DD102-704F-A949-8694-5187A45F47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443" y="344848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MAKE YOUR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E190AE-3073-9C4A-ADE6-2E111A8FB6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443" y="2048957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TEXT FIT IN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5B5DF10-DF9C-0242-AFE4-6A8E9A8C4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443" y="3768654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THIS AREA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922D51D-E134-FB47-82FC-C3DC78662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DA57640C-067A-7446-8B33-81849F085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dea Photo Strat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F2F7AC-C1E6-664E-A2ED-5B2E9560E219}"/>
              </a:ext>
            </a:extLst>
          </p:cNvPr>
          <p:cNvSpPr/>
          <p:nvPr userDrawn="1"/>
        </p:nvSpPr>
        <p:spPr>
          <a:xfrm>
            <a:off x="0" y="0"/>
            <a:ext cx="4572000" cy="17041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BC55E-3AFA-114D-9A6E-63B6568D88BC}"/>
              </a:ext>
            </a:extLst>
          </p:cNvPr>
          <p:cNvSpPr/>
          <p:nvPr userDrawn="1"/>
        </p:nvSpPr>
        <p:spPr>
          <a:xfrm>
            <a:off x="0" y="1704109"/>
            <a:ext cx="4572000" cy="17041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6B108-EE93-B040-A140-668A7010F8DC}"/>
              </a:ext>
            </a:extLst>
          </p:cNvPr>
          <p:cNvSpPr/>
          <p:nvPr userDrawn="1"/>
        </p:nvSpPr>
        <p:spPr>
          <a:xfrm>
            <a:off x="0" y="3408219"/>
            <a:ext cx="4572000" cy="173528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54FDC54-7887-A245-B63F-E83EF4B172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5143501"/>
          </a:xfrm>
        </p:spPr>
        <p:txBody>
          <a:bodyPr lIns="548640" rIns="548640" anchor="ctr"/>
          <a:lstStyle>
            <a:lvl1pPr algn="ctr">
              <a:defRPr/>
            </a:lvl1pPr>
          </a:lstStyle>
          <a:p>
            <a:r>
              <a:rPr lang="en-US" dirty="0"/>
              <a:t>See usage guide for instructions on how to find and place images from Percolate.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A7A81-0EFB-F849-A7FF-3AF5158B6CE4}"/>
              </a:ext>
            </a:extLst>
          </p:cNvPr>
          <p:cNvSpPr txBox="1"/>
          <p:nvPr userDrawn="1"/>
        </p:nvSpPr>
        <p:spPr>
          <a:xfrm>
            <a:off x="175585" y="4936296"/>
            <a:ext cx="10002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Next LT Pro" panose="020B0503020203050203" pitchFamily="34" charset="77"/>
                <a:ea typeface="Campton Book" charset="0"/>
                <a:cs typeface="Arial" panose="020B0604020202020204" pitchFamily="34" charset="0"/>
                <a:sym typeface="Gill Sans" charset="0"/>
              </a:rPr>
              <a:t>© 2018 Land O’Lakes, Inc.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922D51D-E134-FB47-82FC-C3DC78662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88E430A-2807-3E48-890B-EE5760FCA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344848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MAKE YOUR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91E05F0-1228-6E4E-A529-0CC03AD41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442" y="2048957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TEXT FIT IN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D8A2004-0CB8-0948-BA88-07F5D0863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442" y="3768654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THIS AREA</a:t>
            </a:r>
          </a:p>
        </p:txBody>
      </p:sp>
    </p:spTree>
    <p:extLst>
      <p:ext uri="{BB962C8B-B14F-4D97-AF65-F5344CB8AC3E}">
        <p14:creationId xmlns:p14="http://schemas.microsoft.com/office/powerpoint/2010/main" val="386717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Photo Strat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546AE9-8967-9549-9193-433AC5D7BD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5143501"/>
          </a:xfrm>
        </p:spPr>
        <p:txBody>
          <a:bodyPr lIns="548640" rIns="548640" anchor="ctr"/>
          <a:lstStyle>
            <a:lvl1pPr algn="ctr">
              <a:defRPr/>
            </a:lvl1pPr>
          </a:lstStyle>
          <a:p>
            <a:r>
              <a:rPr lang="en-US" dirty="0"/>
              <a:t>See usage guide for instructions on how to find and place images from Percolate.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2F7AC-C1E6-664E-A2ED-5B2E9560E219}"/>
              </a:ext>
            </a:extLst>
          </p:cNvPr>
          <p:cNvSpPr/>
          <p:nvPr userDrawn="1"/>
        </p:nvSpPr>
        <p:spPr>
          <a:xfrm>
            <a:off x="4572000" y="0"/>
            <a:ext cx="4572000" cy="17041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BC55E-3AFA-114D-9A6E-63B6568D88BC}"/>
              </a:ext>
            </a:extLst>
          </p:cNvPr>
          <p:cNvSpPr/>
          <p:nvPr userDrawn="1"/>
        </p:nvSpPr>
        <p:spPr>
          <a:xfrm>
            <a:off x="4572000" y="1704109"/>
            <a:ext cx="4572000" cy="17041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6B108-EE93-B040-A140-668A7010F8DC}"/>
              </a:ext>
            </a:extLst>
          </p:cNvPr>
          <p:cNvSpPr/>
          <p:nvPr userDrawn="1"/>
        </p:nvSpPr>
        <p:spPr>
          <a:xfrm>
            <a:off x="4572000" y="3408219"/>
            <a:ext cx="4572000" cy="17352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48D40-76F4-DB40-9349-177852681442}"/>
              </a:ext>
            </a:extLst>
          </p:cNvPr>
          <p:cNvSpPr txBox="1"/>
          <p:nvPr userDrawn="1"/>
        </p:nvSpPr>
        <p:spPr>
          <a:xfrm>
            <a:off x="175585" y="4936296"/>
            <a:ext cx="10002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Next LT Pro" panose="020B0503020203050203" pitchFamily="34" charset="77"/>
                <a:ea typeface="Campton Book" charset="0"/>
                <a:cs typeface="Arial" panose="020B0604020202020204" pitchFamily="34" charset="0"/>
                <a:sym typeface="Gill Sans" charset="0"/>
              </a:rPr>
              <a:t>© 2018 Land O’Lakes, Inc.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FAB8D3-0D74-DB46-BDC6-71143F8D28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443" y="344848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MAKE YOUR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C4F5C2-487E-F144-8E0F-E810853F2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443" y="2048957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TEXT FIT IN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FD9C2BD-2FF8-D947-A486-4739AC449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443" y="3768654"/>
            <a:ext cx="3841115" cy="1014413"/>
          </a:xfrm>
        </p:spPr>
        <p:txBody>
          <a:bodyPr anchor="ctr"/>
          <a:lstStyle>
            <a:lvl1pPr algn="ctr">
              <a:defRPr sz="6800" b="1" i="0">
                <a:solidFill>
                  <a:srgbClr val="FFFFFF"/>
                </a:solidFill>
                <a:latin typeface="Cervo Neue SemiBold Neue" pitchFamily="2" charset="77"/>
              </a:defRPr>
            </a:lvl1pPr>
          </a:lstStyle>
          <a:p>
            <a:pPr lvl="0"/>
            <a:r>
              <a:rPr lang="en-US" dirty="0"/>
              <a:t>THIS AREA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8BEECFD-5EE5-A74A-995E-490058BAB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E2B28AD4-0507-0544-AD38-4A4AF8C4D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2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69" y="1206723"/>
            <a:ext cx="8314006" cy="3262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0D541D2-B55F-9D42-B1D5-0BCACFBBF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4833252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fld id="{BA19D0F6-5B80-F543-AF4F-7B18B9728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6F104482-488F-5F43-BF04-FDC97884A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833252"/>
            <a:ext cx="2250623" cy="27463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DIN Next LT Pro" panose="020B0503020203050203" pitchFamily="34" charset="77"/>
              </a:defRPr>
            </a:lvl1pPr>
          </a:lstStyle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4CBCD7-348E-F049-A9F8-49767410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63D2C33A-A518-EB4D-8850-6817DC81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69" y="274638"/>
            <a:ext cx="8078581" cy="993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0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718" r:id="rId2"/>
    <p:sldLayoutId id="2147483841" r:id="rId3"/>
    <p:sldLayoutId id="2147483842" r:id="rId4"/>
    <p:sldLayoutId id="2147483869" r:id="rId5"/>
    <p:sldLayoutId id="2147483867" r:id="rId6"/>
    <p:sldLayoutId id="2147483873" r:id="rId7"/>
    <p:sldLayoutId id="2147483921" r:id="rId8"/>
    <p:sldLayoutId id="2147483872" r:id="rId9"/>
    <p:sldLayoutId id="2147483879" r:id="rId10"/>
    <p:sldLayoutId id="2147483885" r:id="rId11"/>
    <p:sldLayoutId id="2147483886" r:id="rId12"/>
    <p:sldLayoutId id="2147483887" r:id="rId13"/>
    <p:sldLayoutId id="2147483896" r:id="rId14"/>
    <p:sldLayoutId id="2147483880" r:id="rId15"/>
    <p:sldLayoutId id="2147483881" r:id="rId16"/>
    <p:sldLayoutId id="2147483882" r:id="rId17"/>
    <p:sldLayoutId id="2147483883" r:id="rId18"/>
    <p:sldLayoutId id="2147483920" r:id="rId19"/>
    <p:sldLayoutId id="2147483888" r:id="rId20"/>
    <p:sldLayoutId id="2147483716" r:id="rId21"/>
    <p:sldLayoutId id="2147483870" r:id="rId22"/>
    <p:sldLayoutId id="2147483871" r:id="rId23"/>
    <p:sldLayoutId id="2147483722" r:id="rId24"/>
    <p:sldLayoutId id="2147483893" r:id="rId25"/>
    <p:sldLayoutId id="2147483910" r:id="rId26"/>
    <p:sldLayoutId id="2147483911" r:id="rId27"/>
    <p:sldLayoutId id="2147483914" r:id="rId28"/>
    <p:sldLayoutId id="2147483915" r:id="rId29"/>
    <p:sldLayoutId id="2147483912" r:id="rId30"/>
    <p:sldLayoutId id="2147483913" r:id="rId31"/>
    <p:sldLayoutId id="2147483917" r:id="rId32"/>
    <p:sldLayoutId id="2147483916" r:id="rId33"/>
    <p:sldLayoutId id="2147483918" r:id="rId34"/>
    <p:sldLayoutId id="2147483919" r:id="rId35"/>
    <p:sldLayoutId id="2147483774" r:id="rId3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Cervo Neue Bold Neue" pitchFamily="2" charset="77"/>
          <a:ea typeface="Cervo Neue Bold Neue" pitchFamily="2" charset="77"/>
          <a:cs typeface="Cervo Neue Bold Neue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DIN Next LT Pro" panose="020B0503020203050203" pitchFamily="34" charset="77"/>
          <a:ea typeface="DIN Next LT Pro" panose="020B0503020203050203" pitchFamily="34" charset="77"/>
          <a:cs typeface="DIN Next LT Pro" panose="020B0503020203050203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DIN Next LT Pro" panose="020B0503020203050203" pitchFamily="34" charset="77"/>
          <a:ea typeface="DIN Next LT Pro" panose="020B0503020203050203" pitchFamily="34" charset="77"/>
          <a:cs typeface="DIN Next LT Pro" panose="020B0503020203050203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DIN Next LT Pro" panose="020B0503020203050203" pitchFamily="34" charset="77"/>
          <a:ea typeface="DIN Next LT Pro" panose="020B0503020203050203" pitchFamily="34" charset="77"/>
          <a:cs typeface="DIN Next LT Pro" panose="020B0503020203050203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DIN Next LT Pro" panose="020B0503020203050203" pitchFamily="34" charset="77"/>
          <a:ea typeface="DIN Next LT Pro" panose="020B0503020203050203" pitchFamily="34" charset="77"/>
          <a:cs typeface="DIN Next LT Pro" panose="020B0503020203050203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DIN Next LT Pro" panose="020B0503020203050203" pitchFamily="34" charset="77"/>
          <a:ea typeface="DIN Next LT Pro" panose="020B0503020203050203" pitchFamily="34" charset="77"/>
          <a:cs typeface="DIN Next LT Pro" panose="020B0503020203050203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3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hyperlink" Target="http://bit.ly/GFCApply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37434E19-22DB-FF4A-ACCD-FDBAB9E7B7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75087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81895B3-7FAE-4E96-BEFE-90D7160AD7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5" r="95"/>
          <a:stretch/>
        </p:blipFill>
        <p:spPr/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EC9BAB-8D85-4D13-BBCB-E3C6C27DA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F103FC-6776-470D-BD16-B3016C4E92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8A8046D-1A42-49E6-A056-7944CD097B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334" b="334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959E4B-4A05-4B94-B1E9-C3064EB67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978" y="205476"/>
            <a:ext cx="1721815" cy="2115933"/>
          </a:xfrm>
        </p:spPr>
        <p:txBody>
          <a:bodyPr/>
          <a:lstStyle/>
          <a:p>
            <a:r>
              <a:rPr lang="en-US" dirty="0"/>
              <a:t>APPLY NOW FOR THE GLOBAL FOOD CHALLENGE INTERNSHIP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E5CECE-BA62-45EA-A2C5-D07666B81B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59526" y="2882691"/>
            <a:ext cx="1957683" cy="2410031"/>
          </a:xfrm>
        </p:spPr>
        <p:txBody>
          <a:bodyPr/>
          <a:lstStyle/>
          <a:p>
            <a:r>
              <a:rPr lang="en-US" sz="1600" dirty="0"/>
              <a:t>This Land O’Lakes summer internship program combines boots-on-the-ground learning, mentorship, and travel.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2F414-D431-4FDF-BAD5-25583A641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19D0F6-5B80-F543-AF4F-7B18B9728D7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B5E06-44E5-49F7-BFFD-462934FFCC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2018 Land O’Lakes, Inc.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F836751-4F5A-4F08-9BFC-EC0C1B692B1D}"/>
              </a:ext>
            </a:extLst>
          </p:cNvPr>
          <p:cNvSpPr txBox="1">
            <a:spLocks/>
          </p:cNvSpPr>
          <p:nvPr/>
        </p:nvSpPr>
        <p:spPr>
          <a:xfrm>
            <a:off x="6960394" y="2882691"/>
            <a:ext cx="2149474" cy="23525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FFFFFF"/>
                </a:solidFill>
                <a:latin typeface="Cervo Neue Bold Neue" pitchFamily="2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Learn more and apply by October 19</a:t>
            </a:r>
            <a:r>
              <a:rPr lang="en-US" sz="1600" baseline="30000" dirty="0"/>
              <a:t>th</a:t>
            </a:r>
            <a:r>
              <a:rPr lang="en-US" sz="1600" dirty="0"/>
              <a:t> at 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http://bit.ly/GFCApply </a:t>
            </a:r>
            <a:endParaRPr lang="en-US" sz="160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E402CE8-97F3-44BF-AF02-21F10142E33C}"/>
              </a:ext>
            </a:extLst>
          </p:cNvPr>
          <p:cNvSpPr txBox="1">
            <a:spLocks/>
          </p:cNvSpPr>
          <p:nvPr/>
        </p:nvSpPr>
        <p:spPr>
          <a:xfrm>
            <a:off x="4809398" y="382187"/>
            <a:ext cx="1811203" cy="21159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FFFFFF"/>
                </a:solidFill>
                <a:latin typeface="Cervo Neue Bold Neue" pitchFamily="2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DIN Next LT Pro" panose="020B0503020203050203" pitchFamily="34" charset="77"/>
                <a:ea typeface="DIN Next LT Pro" panose="020B0503020203050203" pitchFamily="34" charset="77"/>
                <a:cs typeface="DIN Next LT Pro" panose="020B0503020203050203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Open to students with an expected graduation date of May 2023 or December 2023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9599FD-C05A-4771-AB75-53900BF4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3" y="2596782"/>
            <a:ext cx="2252865" cy="2546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6909FD-710D-4E2E-BD34-D3125518E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263" y="-11649"/>
            <a:ext cx="2168210" cy="25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6169"/>
      </p:ext>
    </p:extLst>
  </p:cSld>
  <p:clrMapOvr>
    <a:masterClrMapping/>
  </p:clrMapOvr>
</p:sld>
</file>

<file path=ppt/theme/theme1.xml><?xml version="1.0" encoding="utf-8"?>
<a:theme xmlns:a="http://schemas.openxmlformats.org/drawingml/2006/main" name="LOL with logo">
  <a:themeElements>
    <a:clrScheme name="LOL Corporate">
      <a:dk1>
        <a:srgbClr val="38373A"/>
      </a:dk1>
      <a:lt1>
        <a:srgbClr val="CBC9BB"/>
      </a:lt1>
      <a:dk2>
        <a:srgbClr val="214E55"/>
      </a:dk2>
      <a:lt2>
        <a:srgbClr val="94C2BB"/>
      </a:lt2>
      <a:accent1>
        <a:srgbClr val="7E7F77"/>
      </a:accent1>
      <a:accent2>
        <a:srgbClr val="E47E2E"/>
      </a:accent2>
      <a:accent3>
        <a:srgbClr val="E6A62B"/>
      </a:accent3>
      <a:accent4>
        <a:srgbClr val="49B0AC"/>
      </a:accent4>
      <a:accent5>
        <a:srgbClr val="CBC9BB"/>
      </a:accent5>
      <a:accent6>
        <a:srgbClr val="214E55"/>
      </a:accent6>
      <a:hlink>
        <a:srgbClr val="37363A"/>
      </a:hlink>
      <a:folHlink>
        <a:srgbClr val="3837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40000" dist="23000" dir="5400000" rotWithShape="0">
            <a:schemeClr val="tx2">
              <a:alpha val="35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FBBD62BE65A49A7D12CB25D93835D" ma:contentTypeVersion="8" ma:contentTypeDescription="Create a new document." ma:contentTypeScope="" ma:versionID="78af714ddfbb0a1b3c27acd2c6c8a186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d337463afe8d9c09fca64d8f7be64aab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mailTo xmlns="http://schemas.microsoft.com/sharepoint/v3" xsi:nil="true"/>
    <EmailHeaders xmlns="http://schemas.microsoft.com/sharepoint/v4" xsi:nil="true"/>
    <IconOverlay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B2EB53-36BD-49AE-B8DA-3129E0063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DAC98-DDBC-428D-9F2E-4D2DD5F51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16960-45C1-490E-85E3-AD53A87EB6EA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http://purl.org/dc/dcmitype/"/>
    <ds:schemaRef ds:uri="http://schemas.microsoft.com/sharepoint/v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26711</TotalTime>
  <Words>191</Words>
  <Application>Microsoft Office PowerPoint</Application>
  <PresentationFormat>On-screen Show (16:9)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Arial Regular</vt:lpstr>
      <vt:lpstr>Calibri</vt:lpstr>
      <vt:lpstr>Campton Book</vt:lpstr>
      <vt:lpstr>Cervo Neue Bold Neue</vt:lpstr>
      <vt:lpstr>Cervo Neue SemiBold Neue</vt:lpstr>
      <vt:lpstr>DIN Alternate</vt:lpstr>
      <vt:lpstr>DIN Next LT Pro</vt:lpstr>
      <vt:lpstr>Gill Sans</vt:lpstr>
      <vt:lpstr>Kulturista SemiBold</vt:lpstr>
      <vt:lpstr>Segoe UI</vt:lpstr>
      <vt:lpstr>LOL with logo</vt:lpstr>
      <vt:lpstr>PowerPoint Presentation</vt:lpstr>
      <vt:lpstr>PowerPoint Presentation</vt:lpstr>
    </vt:vector>
  </TitlesOfParts>
  <Manager/>
  <Company>Land O'Lakes,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Corporate Communications</dc:creator>
  <cp:keywords/>
  <dc:description/>
  <cp:lastModifiedBy>Wilkerson,Princess Alexandria</cp:lastModifiedBy>
  <cp:revision>631</cp:revision>
  <cp:lastPrinted>2018-09-04T16:33:08Z</cp:lastPrinted>
  <dcterms:created xsi:type="dcterms:W3CDTF">2014-11-25T18:55:11Z</dcterms:created>
  <dcterms:modified xsi:type="dcterms:W3CDTF">2020-09-24T17:42:16Z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0x010100198FBBD62BE65A49A7D12CB25D93835D</vt:lpwstr>
  </property>
</Properties>
</file>