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9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B5308-A9C8-4AF6-8834-ADC6EA1DA8B8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D38F9-B447-4109-AC64-14243A112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C4DAE-4541-43CA-A4FF-DC618A162F89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81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8640"/>
            <a:ext cx="12220957" cy="7406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9800" y="665163"/>
            <a:ext cx="790956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9800" y="3602038"/>
            <a:ext cx="8001000" cy="1655762"/>
          </a:xfr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Subtitle </a:t>
            </a:r>
          </a:p>
          <a:p>
            <a:endParaRPr lang="en-US" dirty="0" smtClean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349706" y="3317233"/>
            <a:ext cx="1942620" cy="0"/>
          </a:xfrm>
          <a:prstGeom prst="line">
            <a:avLst/>
          </a:prstGeom>
          <a:ln w="50800">
            <a:solidFill>
              <a:srgbClr val="F57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90" y="115386"/>
            <a:ext cx="2049759" cy="5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6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3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959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6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38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3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E84F63D-DA78-4FD6-B7B2-BB5991180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custGeom>
            <a:avLst/>
            <a:gdLst>
              <a:gd name="connsiteX0" fmla="*/ 0 w 18288000"/>
              <a:gd name="connsiteY0" fmla="*/ 0 h 5143500"/>
              <a:gd name="connsiteX1" fmla="*/ 18288000 w 18288000"/>
              <a:gd name="connsiteY1" fmla="*/ 0 h 5143500"/>
              <a:gd name="connsiteX2" fmla="*/ 18288000 w 18288000"/>
              <a:gd name="connsiteY2" fmla="*/ 5143500 h 5143500"/>
              <a:gd name="connsiteX3" fmla="*/ 0 w 1828800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0" h="5143500">
                <a:moveTo>
                  <a:pt x="0" y="0"/>
                </a:moveTo>
                <a:lnTo>
                  <a:pt x="18288000" y="0"/>
                </a:lnTo>
                <a:lnTo>
                  <a:pt x="18288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035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orient="horz" pos="2064">
          <p15:clr>
            <a:srgbClr val="FBAE40"/>
          </p15:clr>
        </p15:guide>
        <p15:guide id="3" pos="67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531091"/>
            <a:ext cx="12192000" cy="73890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70760" y="1115379"/>
            <a:ext cx="9198610" cy="1368742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Section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0760" y="3499648"/>
            <a:ext cx="92595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410666" y="2799073"/>
            <a:ext cx="1942620" cy="0"/>
          </a:xfrm>
          <a:prstGeom prst="line">
            <a:avLst/>
          </a:prstGeom>
          <a:ln w="50800">
            <a:solidFill>
              <a:srgbClr val="F57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90" y="115386"/>
            <a:ext cx="2049759" cy="5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6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091"/>
            <a:ext cx="12192000" cy="73890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7630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38200" y="1825625"/>
            <a:ext cx="10515600" cy="4486275"/>
          </a:xfrm>
          <a:prstGeom prst="rect">
            <a:avLst/>
          </a:prstGeom>
          <a:solidFill>
            <a:srgbClr val="033968">
              <a:alpha val="70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70897" y="1483276"/>
            <a:ext cx="1942620" cy="0"/>
          </a:xfrm>
          <a:prstGeom prst="line">
            <a:avLst/>
          </a:prstGeom>
          <a:ln w="50800">
            <a:solidFill>
              <a:srgbClr val="F57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90" y="115386"/>
            <a:ext cx="2049759" cy="5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1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out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091"/>
            <a:ext cx="12192000" cy="73890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7181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70897" y="1483276"/>
            <a:ext cx="1942620" cy="0"/>
          </a:xfrm>
          <a:prstGeom prst="line">
            <a:avLst/>
          </a:prstGeom>
          <a:ln w="50800">
            <a:solidFill>
              <a:srgbClr val="F57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90" y="115386"/>
            <a:ext cx="2049759" cy="5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3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91" y="-539388"/>
            <a:ext cx="12205691" cy="73973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7450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70897" y="1483276"/>
            <a:ext cx="1942620" cy="0"/>
          </a:xfrm>
          <a:prstGeom prst="line">
            <a:avLst/>
          </a:prstGeom>
          <a:ln w="50800">
            <a:solidFill>
              <a:srgbClr val="F57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690" y="115386"/>
            <a:ext cx="2049759" cy="5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9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0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7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0E772-DB08-4BE1-8A81-9D2157025D2F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FAAF91-E489-4401-B407-392F056C6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0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2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3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77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8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2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29972" y="3679986"/>
            <a:ext cx="6990544" cy="140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33" dirty="0">
                <a:solidFill>
                  <a:schemeClr val="bg1"/>
                </a:solidFill>
                <a:latin typeface="Gentona Light" charset="0"/>
                <a:ea typeface="Gentona Light" charset="0"/>
                <a:cs typeface="Gentona Light" charset="0"/>
              </a:rPr>
              <a:t>March 8, 2020</a:t>
            </a:r>
          </a:p>
          <a:p>
            <a:pPr>
              <a:lnSpc>
                <a:spcPct val="150000"/>
              </a:lnSpc>
            </a:pPr>
            <a:r>
              <a:rPr lang="en-US" sz="2133" dirty="0">
                <a:solidFill>
                  <a:schemeClr val="bg1"/>
                </a:solidFill>
                <a:latin typeface="Gentona Light" charset="0"/>
                <a:ea typeface="Gentona Light" charset="0"/>
                <a:cs typeface="Gentona Light" charset="0"/>
              </a:rPr>
              <a:t>Miami</a:t>
            </a:r>
          </a:p>
          <a:p>
            <a:endParaRPr lang="en-US" sz="2133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560" y="134905"/>
            <a:ext cx="1524000" cy="3842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147" y="-235963"/>
            <a:ext cx="12301147" cy="7455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6591" y="3458584"/>
            <a:ext cx="712246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You can overlay this screen over any image</a:t>
            </a:r>
          </a:p>
        </p:txBody>
      </p:sp>
    </p:spTree>
    <p:extLst>
      <p:ext uri="{BB962C8B-B14F-4D97-AF65-F5344CB8AC3E}">
        <p14:creationId xmlns:p14="http://schemas.microsoft.com/office/powerpoint/2010/main" val="19361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</Words>
  <Application>Microsoft Office PowerPoint</Application>
  <PresentationFormat>Widescreen</PresentationFormat>
  <Paragraphs>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等线</vt:lpstr>
      <vt:lpstr>Gentona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Bennett,Randy L</dc:creator>
  <cp:lastModifiedBy>Bennett,Randy L</cp:lastModifiedBy>
  <cp:revision>5</cp:revision>
  <dcterms:created xsi:type="dcterms:W3CDTF">2020-09-09T16:51:01Z</dcterms:created>
  <dcterms:modified xsi:type="dcterms:W3CDTF">2020-09-09T17:15:25Z</dcterms:modified>
</cp:coreProperties>
</file>