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1" r:id="rId2"/>
    <p:sldId id="272" r:id="rId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3166"/>
    <a:srgbClr val="F5B334"/>
    <a:srgbClr val="573473"/>
    <a:srgbClr val="005596"/>
    <a:srgbClr val="EA74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55" autoAdjust="0"/>
    <p:restoredTop sz="94648" autoAdjust="0"/>
  </p:normalViewPr>
  <p:slideViewPr>
    <p:cSldViewPr snapToGrid="0" snapToObjects="1">
      <p:cViewPr>
        <p:scale>
          <a:sx n="140" d="100"/>
          <a:sy n="140" d="100"/>
        </p:scale>
        <p:origin x="-344" y="-80"/>
      </p:cViewPr>
      <p:guideLst>
        <p:guide orient="horz" pos="1619"/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597819"/>
            <a:ext cx="7772400" cy="1102519"/>
          </a:xfrm>
        </p:spPr>
        <p:txBody>
          <a:bodyPr>
            <a:noAutofit/>
          </a:bodyPr>
          <a:lstStyle>
            <a:lvl1pPr>
              <a:defRPr sz="5400" b="1" i="0" baseline="0">
                <a:solidFill>
                  <a:schemeClr val="bg1"/>
                </a:solidFill>
                <a:latin typeface="Open Sans"/>
                <a:cs typeface="Open Sans"/>
              </a:defRPr>
            </a:lvl1pPr>
          </a:lstStyle>
          <a:p>
            <a:r>
              <a:rPr lang="en-US" dirty="0" smtClean="0"/>
              <a:t>TITLE SLIDE</a:t>
            </a:r>
            <a:endParaRPr lang="en-US" dirty="0"/>
          </a:p>
        </p:txBody>
      </p:sp>
      <p:pic>
        <p:nvPicPr>
          <p:cNvPr id="3" name="Picture 2" descr="CJC logo_UF_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350" y="4332296"/>
            <a:ext cx="2340864" cy="588264"/>
          </a:xfrm>
          <a:prstGeom prst="rect">
            <a:avLst/>
          </a:prstGeom>
        </p:spPr>
      </p:pic>
      <p:sp>
        <p:nvSpPr>
          <p:cNvPr id="15" name="Text Placeholder 14"/>
          <p:cNvSpPr>
            <a:spLocks noGrp="1"/>
          </p:cNvSpPr>
          <p:nvPr>
            <p:ph type="body" sz="quarter" idx="11"/>
          </p:nvPr>
        </p:nvSpPr>
        <p:spPr>
          <a:xfrm>
            <a:off x="1371600" y="2700338"/>
            <a:ext cx="6400800" cy="338137"/>
          </a:xfrm>
        </p:spPr>
        <p:txBody>
          <a:bodyPr>
            <a:noAutofit/>
          </a:bodyPr>
          <a:lstStyle>
            <a:lvl1pPr marL="0" indent="0" algn="ctr">
              <a:buNone/>
              <a:defRPr sz="1600" b="1" i="0">
                <a:solidFill>
                  <a:srgbClr val="FFFFFF"/>
                </a:solidFill>
                <a:latin typeface="Open Sans"/>
                <a:cs typeface="Open Sans"/>
              </a:defRPr>
            </a:lvl1pPr>
            <a:lvl2pPr marL="457200" indent="0" algn="ctr">
              <a:buNone/>
              <a:defRPr sz="1600" b="1" i="0">
                <a:solidFill>
                  <a:srgbClr val="FFFFFF"/>
                </a:solidFill>
                <a:latin typeface="Open Sans"/>
                <a:cs typeface="Open Sans"/>
              </a:defRPr>
            </a:lvl2pPr>
            <a:lvl3pPr marL="914400" indent="0" algn="ctr">
              <a:buNone/>
              <a:defRPr sz="1600" b="1" i="0">
                <a:solidFill>
                  <a:srgbClr val="FFFFFF"/>
                </a:solidFill>
                <a:latin typeface="Open Sans"/>
                <a:cs typeface="Open Sans"/>
              </a:defRPr>
            </a:lvl3pPr>
            <a:lvl4pPr marL="1371600" indent="0" algn="ctr">
              <a:buNone/>
              <a:defRPr sz="1600" b="1" i="0">
                <a:solidFill>
                  <a:srgbClr val="FFFFFF"/>
                </a:solidFill>
                <a:latin typeface="Open Sans"/>
                <a:cs typeface="Open Sans"/>
              </a:defRPr>
            </a:lvl4pPr>
            <a:lvl5pPr marL="1828800" indent="0" algn="ctr">
              <a:buNone/>
              <a:defRPr sz="1600" b="1" i="0">
                <a:solidFill>
                  <a:srgbClr val="FFFFFF"/>
                </a:solidFill>
                <a:latin typeface="Open Sans"/>
                <a:cs typeface="Open Sans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5478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30959"/>
            <a:ext cx="8229600" cy="32636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7A47-25CC-C24F-A27D-C392A7C788A2}" type="datetimeFigureOut">
              <a:rPr lang="en-US" smtClean="0"/>
              <a:t>9/25/16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7" name="Picture 6" descr="CJC logo_UF_colo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0" y="4645355"/>
            <a:ext cx="1574800" cy="39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04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A517A47-25CC-C24F-A27D-C392A7C788A2}" type="datetimeFigureOut">
              <a:rPr lang="en-US" smtClean="0"/>
              <a:pPr/>
              <a:t>9/25/16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209810" y="2011515"/>
            <a:ext cx="4724380" cy="1120470"/>
          </a:xfrm>
          <a:prstGeom prst="rect">
            <a:avLst/>
          </a:prstGeom>
          <a:noFill/>
          <a:ln w="38100" cmpd="sng"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2209800" y="2057726"/>
            <a:ext cx="4724400" cy="1068741"/>
          </a:xfrm>
        </p:spPr>
        <p:txBody>
          <a:bodyPr>
            <a:noAutofit/>
          </a:bodyPr>
          <a:lstStyle>
            <a:lvl1pPr marL="0" indent="0" algn="ctr">
              <a:buNone/>
              <a:defRPr sz="5400" b="1" i="0" baseline="0">
                <a:solidFill>
                  <a:srgbClr val="FFFFFF"/>
                </a:solidFill>
                <a:latin typeface="Open Sans"/>
                <a:cs typeface="Open Sans"/>
              </a:defRPr>
            </a:lvl1pPr>
            <a:lvl2pPr marL="457200" indent="0" algn="ctr">
              <a:buNone/>
              <a:defRPr b="1" i="0">
                <a:solidFill>
                  <a:srgbClr val="FFFFFF"/>
                </a:solidFill>
                <a:latin typeface="Open Sans"/>
                <a:cs typeface="Open Sans"/>
              </a:defRPr>
            </a:lvl2pPr>
            <a:lvl3pPr marL="914400" indent="0" algn="ctr">
              <a:buNone/>
              <a:defRPr b="1" i="0">
                <a:solidFill>
                  <a:srgbClr val="FFFFFF"/>
                </a:solidFill>
                <a:latin typeface="Open Sans"/>
                <a:cs typeface="Open Sans"/>
              </a:defRPr>
            </a:lvl3pPr>
            <a:lvl4pPr marL="1371600" indent="0" algn="ctr">
              <a:buNone/>
              <a:defRPr b="1" i="0">
                <a:solidFill>
                  <a:srgbClr val="FFFFFF"/>
                </a:solidFill>
                <a:latin typeface="Open Sans"/>
                <a:cs typeface="Open Sans"/>
              </a:defRPr>
            </a:lvl4pPr>
            <a:lvl5pPr marL="1828800" indent="0" algn="ctr">
              <a:buNone/>
              <a:defRPr b="1" i="0">
                <a:solidFill>
                  <a:srgbClr val="FFFFFF"/>
                </a:solidFill>
                <a:latin typeface="Open Sans"/>
                <a:cs typeface="Open Sans"/>
              </a:defRPr>
            </a:lvl5pPr>
          </a:lstStyle>
          <a:p>
            <a:pPr lvl="0"/>
            <a:r>
              <a:rPr lang="en-US" dirty="0" smtClean="0"/>
              <a:t>SECTION</a:t>
            </a:r>
            <a:endParaRPr lang="en-US" dirty="0"/>
          </a:p>
        </p:txBody>
      </p:sp>
      <p:pic>
        <p:nvPicPr>
          <p:cNvPr id="8" name="Picture 7" descr="CJC logo_UF_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0" y="4645354"/>
            <a:ext cx="1574799" cy="39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869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es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3525838" y="1554163"/>
            <a:ext cx="5170487" cy="1738312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 smtClean="0"/>
              <a:t>Click to insert quote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585712" y="1554618"/>
            <a:ext cx="2817887" cy="2030795"/>
          </a:xfrm>
        </p:spPr>
        <p:txBody>
          <a:bodyPr/>
          <a:lstStyle>
            <a:lvl1pPr marL="0" indent="0">
              <a:buNone/>
              <a:defRPr baseline="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add headshot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3525838" y="3292475"/>
            <a:ext cx="5170487" cy="293688"/>
          </a:xfrm>
        </p:spPr>
        <p:txBody>
          <a:bodyPr>
            <a:noAutofit/>
          </a:bodyPr>
          <a:lstStyle>
            <a:lvl1pPr marL="0" indent="0" algn="r">
              <a:buNone/>
              <a:defRPr sz="1800" i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-Click to insert speaker</a:t>
            </a:r>
            <a:endParaRPr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A517A47-25CC-C24F-A27D-C392A7C788A2}" type="datetimeFigureOut">
              <a:rPr lang="en-US" smtClean="0"/>
              <a:pPr/>
              <a:t>9/25/16</a:t>
            </a:fld>
            <a:endParaRPr lang="en-US" dirty="0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8" name="Picture 7" descr="CJC logo_UF_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0" y="4645354"/>
            <a:ext cx="1574799" cy="39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17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326832"/>
            <a:ext cx="4038600" cy="327691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26832"/>
            <a:ext cx="4038600" cy="327691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7A47-25CC-C24F-A27D-C392A7C788A2}" type="datetimeFigureOut">
              <a:rPr lang="en-US" smtClean="0"/>
              <a:t>9/25/16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 descr="CJC logo_UF_colo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0" y="4645355"/>
            <a:ext cx="1574800" cy="39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02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24388"/>
            <a:ext cx="4040188" cy="479822"/>
          </a:xfrm>
        </p:spPr>
        <p:txBody>
          <a:bodyPr anchor="b"/>
          <a:lstStyle>
            <a:lvl1pPr marL="0" indent="0">
              <a:buNone/>
              <a:defRPr sz="2400" b="1">
                <a:latin typeface="Open Sans Semibold"/>
                <a:cs typeface="Open Sans Semi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928519"/>
            <a:ext cx="4040188" cy="26661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324388"/>
            <a:ext cx="4041775" cy="479822"/>
          </a:xfrm>
        </p:spPr>
        <p:txBody>
          <a:bodyPr anchor="b"/>
          <a:lstStyle>
            <a:lvl1pPr marL="0" indent="0">
              <a:buNone/>
              <a:defRPr sz="2400" b="1">
                <a:latin typeface="Open Sans Semibold"/>
                <a:cs typeface="Open Sans Semi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928519"/>
            <a:ext cx="4041775" cy="266610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7A47-25CC-C24F-A27D-C392A7C788A2}" type="datetimeFigureOut">
              <a:rPr lang="en-US" smtClean="0"/>
              <a:t>9/25/16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 descr="CJC logo_UF_colo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0" y="4645355"/>
            <a:ext cx="1574800" cy="39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608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7A47-25CC-C24F-A27D-C392A7C788A2}" type="datetimeFigureOut">
              <a:rPr lang="en-US" smtClean="0"/>
              <a:t>9/25/16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Picture 5" descr="CJC logo_UF_colo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0" y="4645355"/>
            <a:ext cx="1574800" cy="39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594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7A47-25CC-C24F-A27D-C392A7C788A2}" type="datetimeFigureOut">
              <a:rPr lang="en-US" smtClean="0"/>
              <a:t>9/25/16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887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With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17A47-25CC-C24F-A27D-C392A7C788A2}" type="datetimeFigureOut">
              <a:rPr lang="en-US" smtClean="0"/>
              <a:pPr/>
              <a:t>9/25/16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 descr="CJC logo_UF_color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0" y="4645355"/>
            <a:ext cx="1574800" cy="39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13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With Background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A517A47-25CC-C24F-A27D-C392A7C788A2}" type="datetimeFigureOut">
              <a:rPr lang="en-US" smtClean="0"/>
              <a:pPr/>
              <a:t>9/25/16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599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With Background &amp; Logo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A517A47-25CC-C24F-A27D-C392A7C788A2}" type="datetimeFigureOut">
              <a:rPr lang="en-US" smtClean="0"/>
              <a:pPr/>
              <a:t>9/25/16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5" name="Picture 4" descr="CJC logo_UF_whit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0" y="4645354"/>
            <a:ext cx="1574799" cy="395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810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ackground-Purple.jpg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889"/>
          <a:stretch/>
        </p:blipFill>
        <p:spPr>
          <a:xfrm>
            <a:off x="0" y="0"/>
            <a:ext cx="9142571" cy="118872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8815"/>
            <a:ext cx="8229600" cy="33058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/>
                </a:solidFill>
                <a:latin typeface="Open Sans"/>
                <a:cs typeface="Open Sans"/>
              </a:defRPr>
            </a:lvl1pPr>
          </a:lstStyle>
          <a:p>
            <a:fld id="{4A517A47-25CC-C24F-A27D-C392A7C788A2}" type="datetimeFigureOut">
              <a:rPr lang="en-US" smtClean="0"/>
              <a:pPr/>
              <a:t>9/25/16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rgbClr val="333333"/>
                </a:solidFill>
                <a:latin typeface="Open Sans"/>
                <a:cs typeface="Open Sans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84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8" r:id="rId4"/>
    <p:sldLayoutId id="2147483652" r:id="rId5"/>
    <p:sldLayoutId id="2147483653" r:id="rId6"/>
    <p:sldLayoutId id="2147483654" r:id="rId7"/>
    <p:sldLayoutId id="2147483655" r:id="rId8"/>
    <p:sldLayoutId id="2147483660" r:id="rId9"/>
    <p:sldLayoutId id="2147483659" r:id="rId10"/>
    <p:sldLayoutId id="214748366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Open Sans Semibold"/>
          <a:ea typeface="+mj-ea"/>
          <a:cs typeface="Open Sans Semibold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b="0" i="0" kern="1200">
          <a:solidFill>
            <a:schemeClr val="tx1"/>
          </a:solidFill>
          <a:latin typeface="Open Sans"/>
          <a:ea typeface="+mn-ea"/>
          <a:cs typeface="Open San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b="0" i="0" kern="1200">
          <a:solidFill>
            <a:schemeClr val="tx1"/>
          </a:solidFill>
          <a:latin typeface="Open Sans"/>
          <a:ea typeface="+mn-ea"/>
          <a:cs typeface="Open San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b="0" i="0" kern="1200">
          <a:solidFill>
            <a:schemeClr val="tx1"/>
          </a:solidFill>
          <a:latin typeface="Open Sans"/>
          <a:ea typeface="+mn-ea"/>
          <a:cs typeface="Open San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b="0" i="0" kern="1200">
          <a:solidFill>
            <a:schemeClr val="tx1"/>
          </a:solidFill>
          <a:latin typeface="Open Sans"/>
          <a:ea typeface="+mn-ea"/>
          <a:cs typeface="Open San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b="0" i="0" kern="1200">
          <a:solidFill>
            <a:schemeClr val="tx1"/>
          </a:solidFill>
          <a:latin typeface="Open Sans"/>
          <a:ea typeface="+mn-ea"/>
          <a:cs typeface="Open San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CJC PPT TEMPLATE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COLLEGE OF JOURNALISM AND COMMUNICATIONS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4177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 a new slide to see all the options </a:t>
            </a:r>
            <a:r>
              <a:rPr lang="en-US" smtClean="0"/>
              <a:t>this PowerPoint </a:t>
            </a:r>
            <a:r>
              <a:rPr lang="en-US" dirty="0" smtClean="0"/>
              <a:t>Theme gives you.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Getting Started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2692164"/>
      </p:ext>
    </p:extLst>
  </p:cSld>
  <p:clrMapOvr>
    <a:masterClrMapping/>
  </p:clrMapOvr>
</p:sld>
</file>

<file path=ppt/theme/theme1.xml><?xml version="1.0" encoding="utf-8"?>
<a:theme xmlns:a="http://schemas.openxmlformats.org/drawingml/2006/main" name="CJC Powerpoint Pink Theme">
  <a:themeElements>
    <a:clrScheme name="CJC Color Scheme">
      <a:dk1>
        <a:srgbClr val="333333"/>
      </a:dk1>
      <a:lt1>
        <a:sysClr val="window" lastClr="FFFFFF"/>
      </a:lt1>
      <a:dk2>
        <a:srgbClr val="1F497D"/>
      </a:dk2>
      <a:lt2>
        <a:srgbClr val="E97444"/>
      </a:lt2>
      <a:accent1>
        <a:srgbClr val="573473"/>
      </a:accent1>
      <a:accent2>
        <a:srgbClr val="39ABAE"/>
      </a:accent2>
      <a:accent3>
        <a:srgbClr val="F5B334"/>
      </a:accent3>
      <a:accent4>
        <a:srgbClr val="ED3166"/>
      </a:accent4>
      <a:accent5>
        <a:srgbClr val="E97444"/>
      </a:accent5>
      <a:accent6>
        <a:srgbClr val="00559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852</TotalTime>
  <Words>25</Words>
  <Application>Microsoft Macintosh PowerPoint</Application>
  <PresentationFormat>On-screen Show (16:9)</PresentationFormat>
  <Paragraphs>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CJC Powerpoint Pink Theme</vt:lpstr>
      <vt:lpstr>CJC PPT TEMPLATE</vt:lpstr>
      <vt:lpstr>Getting Started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 Smith</dc:creator>
  <cp:lastModifiedBy>John Smith</cp:lastModifiedBy>
  <cp:revision>40</cp:revision>
  <dcterms:created xsi:type="dcterms:W3CDTF">2016-05-16T15:27:40Z</dcterms:created>
  <dcterms:modified xsi:type="dcterms:W3CDTF">2016-09-25T17:46:21Z</dcterms:modified>
</cp:coreProperties>
</file>